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sldIdLst>
    <p:sldId id="257" r:id="rId5"/>
    <p:sldId id="263" r:id="rId6"/>
    <p:sldId id="268" r:id="rId7"/>
    <p:sldId id="265" r:id="rId8"/>
    <p:sldId id="270" r:id="rId9"/>
    <p:sldId id="296" r:id="rId10"/>
    <p:sldId id="283" r:id="rId11"/>
    <p:sldId id="285" r:id="rId12"/>
    <p:sldId id="284" r:id="rId13"/>
    <p:sldId id="302" r:id="rId14"/>
    <p:sldId id="288" r:id="rId15"/>
    <p:sldId id="298" r:id="rId16"/>
    <p:sldId id="291" r:id="rId17"/>
    <p:sldId id="293" r:id="rId18"/>
    <p:sldId id="299" r:id="rId19"/>
    <p:sldId id="301" r:id="rId20"/>
    <p:sldId id="267" r:id="rId21"/>
    <p:sldId id="300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Rg st="1" end="22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E1E"/>
    <a:srgbClr val="547896"/>
    <a:srgbClr val="012152"/>
    <a:srgbClr val="00ADEE"/>
    <a:srgbClr val="F37453"/>
    <a:srgbClr val="FFC10E"/>
    <a:srgbClr val="F9FDA5"/>
    <a:srgbClr val="243A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03F6DE-F4BF-48D6-BCD9-6442D03FDF89}" v="62" dt="2021-10-11T18:20:04.4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1" autoAdjust="0"/>
    <p:restoredTop sz="93305" autoAdjust="0"/>
  </p:normalViewPr>
  <p:slideViewPr>
    <p:cSldViewPr snapToGrid="0">
      <p:cViewPr>
        <p:scale>
          <a:sx n="55" d="100"/>
          <a:sy n="55" d="100"/>
        </p:scale>
        <p:origin x="216" y="662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a de Melo" userId="6c175eea69753e54" providerId="LiveId" clId="{4703F6DE-F4BF-48D6-BCD9-6442D03FDF89}"/>
    <pc:docChg chg="undo redo custSel addSld delSld modSld sldOrd modMainMaster modShowInfo">
      <pc:chgData name="Luciana de Melo" userId="6c175eea69753e54" providerId="LiveId" clId="{4703F6DE-F4BF-48D6-BCD9-6442D03FDF89}" dt="2021-10-11T20:17:37.877" v="6682" actId="14100"/>
      <pc:docMkLst>
        <pc:docMk/>
      </pc:docMkLst>
      <pc:sldChg chg="addSp modSp mod modNotesTx">
        <pc:chgData name="Luciana de Melo" userId="6c175eea69753e54" providerId="LiveId" clId="{4703F6DE-F4BF-48D6-BCD9-6442D03FDF89}" dt="2021-10-11T19:02:27.568" v="3197" actId="20577"/>
        <pc:sldMkLst>
          <pc:docMk/>
          <pc:sldMk cId="1673712578" sldId="257"/>
        </pc:sldMkLst>
        <pc:spChg chg="mod ord">
          <ac:chgData name="Luciana de Melo" userId="6c175eea69753e54" providerId="LiveId" clId="{4703F6DE-F4BF-48D6-BCD9-6442D03FDF89}" dt="2021-10-08T19:26:15.143" v="323" actId="20577"/>
          <ac:spMkLst>
            <pc:docMk/>
            <pc:sldMk cId="1673712578" sldId="257"/>
            <ac:spMk id="2" creationId="{FE8F25B6-9486-4146-842E-4AD5892DEE37}"/>
          </ac:spMkLst>
        </pc:spChg>
        <pc:spChg chg="add mod">
          <ac:chgData name="Luciana de Melo" userId="6c175eea69753e54" providerId="LiveId" clId="{4703F6DE-F4BF-48D6-BCD9-6442D03FDF89}" dt="2021-10-09T00:22:56.566" v="1432" actId="1076"/>
          <ac:spMkLst>
            <pc:docMk/>
            <pc:sldMk cId="1673712578" sldId="257"/>
            <ac:spMk id="3" creationId="{6A17A2ED-7F05-47BB-B0DD-4B1B0F44FE6D}"/>
          </ac:spMkLst>
        </pc:spChg>
        <pc:picChg chg="add mod">
          <ac:chgData name="Luciana de Melo" userId="6c175eea69753e54" providerId="LiveId" clId="{4703F6DE-F4BF-48D6-BCD9-6442D03FDF89}" dt="2021-10-08T19:10:22.555" v="9" actId="1076"/>
          <ac:picMkLst>
            <pc:docMk/>
            <pc:sldMk cId="1673712578" sldId="257"/>
            <ac:picMk id="4" creationId="{D6E81233-3E99-412A-B558-B841A4A46908}"/>
          </ac:picMkLst>
        </pc:picChg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139639602" sldId="258"/>
        </pc:sldMkLst>
      </pc:sldChg>
      <pc:sldChg chg="del ord">
        <pc:chgData name="Luciana de Melo" userId="6c175eea69753e54" providerId="LiveId" clId="{4703F6DE-F4BF-48D6-BCD9-6442D03FDF89}" dt="2021-10-09T00:50:16.064" v="1759" actId="47"/>
        <pc:sldMkLst>
          <pc:docMk/>
          <pc:sldMk cId="1237374114" sldId="259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3481990126" sldId="260"/>
        </pc:sldMkLst>
      </pc:sldChg>
      <pc:sldChg chg="del">
        <pc:chgData name="Luciana de Melo" userId="6c175eea69753e54" providerId="LiveId" clId="{4703F6DE-F4BF-48D6-BCD9-6442D03FDF89}" dt="2021-10-06T01:02:44.588" v="7" actId="47"/>
        <pc:sldMkLst>
          <pc:docMk/>
          <pc:sldMk cId="798624377" sldId="261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4027091084" sldId="262"/>
        </pc:sldMkLst>
      </pc:sldChg>
      <pc:sldChg chg="addSp delSp modSp add del mod ord modNotesTx">
        <pc:chgData name="Luciana de Melo" userId="6c175eea69753e54" providerId="LiveId" clId="{4703F6DE-F4BF-48D6-BCD9-6442D03FDF89}" dt="2021-10-11T19:09:54.383" v="4956" actId="20577"/>
        <pc:sldMkLst>
          <pc:docMk/>
          <pc:sldMk cId="1567208878" sldId="263"/>
        </pc:sldMkLst>
        <pc:spChg chg="mod">
          <ac:chgData name="Luciana de Melo" userId="6c175eea69753e54" providerId="LiveId" clId="{4703F6DE-F4BF-48D6-BCD9-6442D03FDF89}" dt="2021-10-08T20:18:03.692" v="690" actId="20577"/>
          <ac:spMkLst>
            <pc:docMk/>
            <pc:sldMk cId="1567208878" sldId="263"/>
            <ac:spMk id="2" creationId="{108FAE4B-01A1-8740-B4A0-FE5377EB897C}"/>
          </ac:spMkLst>
        </pc:spChg>
        <pc:picChg chg="del">
          <ac:chgData name="Luciana de Melo" userId="6c175eea69753e54" providerId="LiveId" clId="{4703F6DE-F4BF-48D6-BCD9-6442D03FDF89}" dt="2021-10-08T20:18:11.180" v="694" actId="478"/>
          <ac:picMkLst>
            <pc:docMk/>
            <pc:sldMk cId="1567208878" sldId="263"/>
            <ac:picMk id="4" creationId="{53D519BF-FF75-49D1-A9DC-3FB61EEC6434}"/>
          </ac:picMkLst>
        </pc:picChg>
        <pc:picChg chg="add del mod">
          <ac:chgData name="Luciana de Melo" userId="6c175eea69753e54" providerId="LiveId" clId="{4703F6DE-F4BF-48D6-BCD9-6442D03FDF89}" dt="2021-10-08T20:18:09.851" v="693" actId="478"/>
          <ac:picMkLst>
            <pc:docMk/>
            <pc:sldMk cId="1567208878" sldId="263"/>
            <ac:picMk id="5" creationId="{516E3863-F1D8-4478-814E-8445124B3C27}"/>
          </ac:picMkLst>
        </pc:picChg>
        <pc:picChg chg="add mod">
          <ac:chgData name="Luciana de Melo" userId="6c175eea69753e54" providerId="LiveId" clId="{4703F6DE-F4BF-48D6-BCD9-6442D03FDF89}" dt="2021-10-09T00:50:36.673" v="1765" actId="1076"/>
          <ac:picMkLst>
            <pc:docMk/>
            <pc:sldMk cId="1567208878" sldId="263"/>
            <ac:picMk id="7" creationId="{AE116EEA-A44D-490F-9645-E567621D5B75}"/>
          </ac:picMkLst>
        </pc:picChg>
        <pc:picChg chg="add del mod">
          <ac:chgData name="Luciana de Melo" userId="6c175eea69753e54" providerId="LiveId" clId="{4703F6DE-F4BF-48D6-BCD9-6442D03FDF89}" dt="2021-10-08T20:21:07.704" v="750" actId="478"/>
          <ac:picMkLst>
            <pc:docMk/>
            <pc:sldMk cId="1567208878" sldId="263"/>
            <ac:picMk id="9" creationId="{413412B9-EC7B-4CD7-81A0-5B5ED6EAAE9F}"/>
          </ac:picMkLst>
        </pc:picChg>
        <pc:picChg chg="add mod">
          <ac:chgData name="Luciana de Melo" userId="6c175eea69753e54" providerId="LiveId" clId="{4703F6DE-F4BF-48D6-BCD9-6442D03FDF89}" dt="2021-10-08T20:25:14.672" v="792" actId="207"/>
          <ac:picMkLst>
            <pc:docMk/>
            <pc:sldMk cId="1567208878" sldId="263"/>
            <ac:picMk id="11" creationId="{17DA6818-DA48-4265-970E-A1DAD463075A}"/>
          </ac:picMkLst>
        </pc:picChg>
        <pc:picChg chg="add del mod">
          <ac:chgData name="Luciana de Melo" userId="6c175eea69753e54" providerId="LiveId" clId="{4703F6DE-F4BF-48D6-BCD9-6442D03FDF89}" dt="2021-10-08T20:21:14.093" v="755" actId="478"/>
          <ac:picMkLst>
            <pc:docMk/>
            <pc:sldMk cId="1567208878" sldId="263"/>
            <ac:picMk id="12" creationId="{18BCC99B-23B1-40FF-8D6C-2B79A11A12AC}"/>
          </ac:picMkLst>
        </pc:picChg>
        <pc:picChg chg="add del mod">
          <ac:chgData name="Luciana de Melo" userId="6c175eea69753e54" providerId="LiveId" clId="{4703F6DE-F4BF-48D6-BCD9-6442D03FDF89}" dt="2021-10-08T20:21:44.065" v="759" actId="478"/>
          <ac:picMkLst>
            <pc:docMk/>
            <pc:sldMk cId="1567208878" sldId="263"/>
            <ac:picMk id="15" creationId="{66EFBDC6-24C0-4BC3-A646-26EC42FFCB75}"/>
          </ac:picMkLst>
        </pc:picChg>
        <pc:picChg chg="add mod">
          <ac:chgData name="Luciana de Melo" userId="6c175eea69753e54" providerId="LiveId" clId="{4703F6DE-F4BF-48D6-BCD9-6442D03FDF89}" dt="2021-10-09T00:50:38.805" v="1766" actId="1076"/>
          <ac:picMkLst>
            <pc:docMk/>
            <pc:sldMk cId="1567208878" sldId="263"/>
            <ac:picMk id="17" creationId="{A4B647FD-F32B-421C-B8BA-3E1B657CF914}"/>
          </ac:picMkLst>
        </pc:picChg>
        <pc:picChg chg="add del">
          <ac:chgData name="Luciana de Melo" userId="6c175eea69753e54" providerId="LiveId" clId="{4703F6DE-F4BF-48D6-BCD9-6442D03FDF89}" dt="2021-10-08T20:24:30.564" v="776" actId="22"/>
          <ac:picMkLst>
            <pc:docMk/>
            <pc:sldMk cId="1567208878" sldId="263"/>
            <ac:picMk id="19" creationId="{47CEF094-AD9D-4F09-9452-101CF3B91BF4}"/>
          </ac:picMkLst>
        </pc:picChg>
        <pc:picChg chg="mod">
          <ac:chgData name="Luciana de Melo" userId="6c175eea69753e54" providerId="LiveId" clId="{4703F6DE-F4BF-48D6-BCD9-6442D03FDF89}" dt="2021-10-08T20:24:52.852" v="786"/>
          <ac:picMkLst>
            <pc:docMk/>
            <pc:sldMk cId="1567208878" sldId="263"/>
            <ac:picMk id="1026" creationId="{1F7A1308-3307-4164-B623-4634FF276F96}"/>
          </ac:picMkLst>
        </pc:picChg>
        <pc:picChg chg="mod">
          <ac:chgData name="Luciana de Melo" userId="6c175eea69753e54" providerId="LiveId" clId="{4703F6DE-F4BF-48D6-BCD9-6442D03FDF89}" dt="2021-10-09T01:45:28.265" v="2332" actId="1036"/>
          <ac:picMkLst>
            <pc:docMk/>
            <pc:sldMk cId="1567208878" sldId="263"/>
            <ac:picMk id="3074" creationId="{8CDEFD4D-94BA-497D-A434-C0A967DE1B2A}"/>
          </ac:picMkLst>
        </pc:picChg>
        <pc:cxnChg chg="add del mod">
          <ac:chgData name="Luciana de Melo" userId="6c175eea69753e54" providerId="LiveId" clId="{4703F6DE-F4BF-48D6-BCD9-6442D03FDF89}" dt="2021-10-08T20:20:26.891" v="739" actId="478"/>
          <ac:cxnSpMkLst>
            <pc:docMk/>
            <pc:sldMk cId="1567208878" sldId="263"/>
            <ac:cxnSpMk id="4" creationId="{226503F6-82E8-4FC7-B08B-679E87915629}"/>
          </ac:cxnSpMkLst>
        </pc:cxnChg>
      </pc:sldChg>
      <pc:sldChg chg="addSp">
        <pc:chgData name="Luciana de Melo" userId="6c175eea69753e54" providerId="LiveId" clId="{4703F6DE-F4BF-48D6-BCD9-6442D03FDF89}" dt="2021-10-08T20:18:23.295" v="697"/>
        <pc:sldMkLst>
          <pc:docMk/>
          <pc:sldMk cId="2053229425" sldId="263"/>
        </pc:sldMkLst>
        <pc:picChg chg="add">
          <ac:chgData name="Luciana de Melo" userId="6c175eea69753e54" providerId="LiveId" clId="{4703F6DE-F4BF-48D6-BCD9-6442D03FDF89}" dt="2021-10-08T20:18:23.295" v="697"/>
          <ac:picMkLst>
            <pc:docMk/>
            <pc:sldMk cId="2053229425" sldId="263"/>
            <ac:picMk id="1026" creationId="{1F7A1308-3307-4164-B623-4634FF276F96}"/>
          </ac:picMkLst>
        </pc:picChg>
      </pc:sldChg>
      <pc:sldChg chg="addSp">
        <pc:chgData name="Luciana de Melo" userId="6c175eea69753e54" providerId="LiveId" clId="{4703F6DE-F4BF-48D6-BCD9-6442D03FDF89}" dt="2021-10-08T20:19:50.143" v="721"/>
        <pc:sldMkLst>
          <pc:docMk/>
          <pc:sldMk cId="3071752638" sldId="263"/>
        </pc:sldMkLst>
        <pc:picChg chg="add">
          <ac:chgData name="Luciana de Melo" userId="6c175eea69753e54" providerId="LiveId" clId="{4703F6DE-F4BF-48D6-BCD9-6442D03FDF89}" dt="2021-10-08T20:19:50.143" v="721"/>
          <ac:picMkLst>
            <pc:docMk/>
            <pc:sldMk cId="3071752638" sldId="263"/>
            <ac:picMk id="2050" creationId="{6735F2B6-0B3D-45C0-B9FC-56D1443418B8}"/>
          </ac:picMkLst>
        </pc:picChg>
      </pc:sldChg>
      <pc:sldChg chg="addSp">
        <pc:chgData name="Luciana de Melo" userId="6c175eea69753e54" providerId="LiveId" clId="{4703F6DE-F4BF-48D6-BCD9-6442D03FDF89}" dt="2021-10-08T20:19:59.281" v="724"/>
        <pc:sldMkLst>
          <pc:docMk/>
          <pc:sldMk cId="3201385313" sldId="263"/>
        </pc:sldMkLst>
        <pc:picChg chg="add">
          <ac:chgData name="Luciana de Melo" userId="6c175eea69753e54" providerId="LiveId" clId="{4703F6DE-F4BF-48D6-BCD9-6442D03FDF89}" dt="2021-10-08T20:19:59.281" v="724"/>
          <ac:picMkLst>
            <pc:docMk/>
            <pc:sldMk cId="3201385313" sldId="263"/>
            <ac:picMk id="3074" creationId="{8CDEFD4D-94BA-497D-A434-C0A967DE1B2A}"/>
          </ac:picMkLst>
        </pc:picChg>
      </pc:sldChg>
      <pc:sldChg chg="addSp delSp modSp add del mod setBg modClrScheme chgLayout modNotesTx">
        <pc:chgData name="Luciana de Melo" userId="6c175eea69753e54" providerId="LiveId" clId="{4703F6DE-F4BF-48D6-BCD9-6442D03FDF89}" dt="2021-10-11T19:16:48.387" v="6487" actId="20577"/>
        <pc:sldMkLst>
          <pc:docMk/>
          <pc:sldMk cId="2918507856" sldId="265"/>
        </pc:sldMkLst>
        <pc:spChg chg="del mod ord">
          <ac:chgData name="Luciana de Melo" userId="6c175eea69753e54" providerId="LiveId" clId="{4703F6DE-F4BF-48D6-BCD9-6442D03FDF89}" dt="2021-10-09T00:28:01.783" v="1539" actId="700"/>
          <ac:spMkLst>
            <pc:docMk/>
            <pc:sldMk cId="2918507856" sldId="265"/>
            <ac:spMk id="2" creationId="{C3AE0E80-B29F-A147-BEF4-533670B5FA73}"/>
          </ac:spMkLst>
        </pc:spChg>
        <pc:spChg chg="add del mod ord">
          <ac:chgData name="Luciana de Melo" userId="6c175eea69753e54" providerId="LiveId" clId="{4703F6DE-F4BF-48D6-BCD9-6442D03FDF89}" dt="2021-10-09T00:28:13.159" v="1542" actId="700"/>
          <ac:spMkLst>
            <pc:docMk/>
            <pc:sldMk cId="2918507856" sldId="265"/>
            <ac:spMk id="6" creationId="{D1BEF503-D5D5-44C5-95F6-E7E6F4D486EC}"/>
          </ac:spMkLst>
        </pc:spChg>
        <pc:spChg chg="add mod ord">
          <ac:chgData name="Luciana de Melo" userId="6c175eea69753e54" providerId="LiveId" clId="{4703F6DE-F4BF-48D6-BCD9-6442D03FDF89}" dt="2021-10-09T00:28:13.159" v="1542" actId="700"/>
          <ac:spMkLst>
            <pc:docMk/>
            <pc:sldMk cId="2918507856" sldId="265"/>
            <ac:spMk id="7" creationId="{FF440912-7799-4ED8-B1A1-5BFCBCD88FDC}"/>
          </ac:spMkLst>
        </pc:spChg>
        <pc:picChg chg="add">
          <ac:chgData name="Luciana de Melo" userId="6c175eea69753e54" providerId="LiveId" clId="{4703F6DE-F4BF-48D6-BCD9-6442D03FDF89}" dt="2021-10-08T20:15:07.143" v="635" actId="22"/>
          <ac:picMkLst>
            <pc:docMk/>
            <pc:sldMk cId="2918507856" sldId="265"/>
            <ac:picMk id="4" creationId="{CBA55FC8-A9EF-4334-BDBF-2DA346C84D16}"/>
          </ac:picMkLst>
        </pc:picChg>
        <pc:picChg chg="del">
          <ac:chgData name="Luciana de Melo" userId="6c175eea69753e54" providerId="LiveId" clId="{4703F6DE-F4BF-48D6-BCD9-6442D03FDF89}" dt="2021-10-08T19:32:04.764" v="328" actId="478"/>
          <ac:picMkLst>
            <pc:docMk/>
            <pc:sldMk cId="2918507856" sldId="265"/>
            <ac:picMk id="5" creationId="{63B1A0A1-C858-48C9-9370-CEE116381B0C}"/>
          </ac:picMkLst>
        </pc:picChg>
      </pc:sldChg>
      <pc:sldChg chg="addSp delSp modSp mod ord">
        <pc:chgData name="Luciana de Melo" userId="6c175eea69753e54" providerId="LiveId" clId="{4703F6DE-F4BF-48D6-BCD9-6442D03FDF89}" dt="2021-10-09T00:35:32.022" v="1679" actId="5793"/>
        <pc:sldMkLst>
          <pc:docMk/>
          <pc:sldMk cId="1544482223" sldId="267"/>
        </pc:sldMkLst>
        <pc:spChg chg="mod">
          <ac:chgData name="Luciana de Melo" userId="6c175eea69753e54" providerId="LiveId" clId="{4703F6DE-F4BF-48D6-BCD9-6442D03FDF89}" dt="2021-10-09T00:35:32.022" v="1679" actId="5793"/>
          <ac:spMkLst>
            <pc:docMk/>
            <pc:sldMk cId="1544482223" sldId="267"/>
            <ac:spMk id="2" creationId="{190A39E8-3027-6145-BF70-341C2F07CDFF}"/>
          </ac:spMkLst>
        </pc:spChg>
        <pc:picChg chg="del">
          <ac:chgData name="Luciana de Melo" userId="6c175eea69753e54" providerId="LiveId" clId="{4703F6DE-F4BF-48D6-BCD9-6442D03FDF89}" dt="2021-10-09T00:35:19.996" v="1658" actId="478"/>
          <ac:picMkLst>
            <pc:docMk/>
            <pc:sldMk cId="1544482223" sldId="267"/>
            <ac:picMk id="4" creationId="{9F6553D8-03F3-46F6-BCD9-9B60E42BA708}"/>
          </ac:picMkLst>
        </pc:picChg>
        <pc:picChg chg="add mod">
          <ac:chgData name="Luciana de Melo" userId="6c175eea69753e54" providerId="LiveId" clId="{4703F6DE-F4BF-48D6-BCD9-6442D03FDF89}" dt="2021-10-09T00:35:26.823" v="1661" actId="14100"/>
          <ac:picMkLst>
            <pc:docMk/>
            <pc:sldMk cId="1544482223" sldId="267"/>
            <ac:picMk id="5" creationId="{34CC4AEF-2D36-4E29-AD4C-3D50602E3BCE}"/>
          </ac:picMkLst>
        </pc:picChg>
      </pc:sldChg>
      <pc:sldChg chg="addSp delSp modSp add del mod ord setBg setClrOvrMap modShow modNotesTx">
        <pc:chgData name="Luciana de Melo" userId="6c175eea69753e54" providerId="LiveId" clId="{4703F6DE-F4BF-48D6-BCD9-6442D03FDF89}" dt="2021-10-11T19:12:58.871" v="5862" actId="20577"/>
        <pc:sldMkLst>
          <pc:docMk/>
          <pc:sldMk cId="1996044362" sldId="268"/>
        </pc:sldMkLst>
        <pc:spChg chg="mod">
          <ac:chgData name="Luciana de Melo" userId="6c175eea69753e54" providerId="LiveId" clId="{4703F6DE-F4BF-48D6-BCD9-6442D03FDF89}" dt="2021-10-09T00:24:53.227" v="1459" actId="1076"/>
          <ac:spMkLst>
            <pc:docMk/>
            <pc:sldMk cId="1996044362" sldId="268"/>
            <ac:spMk id="2" creationId="{9AA1D5E8-983B-E943-B6A2-4A7EE0F5D695}"/>
          </ac:spMkLst>
        </pc:spChg>
        <pc:spChg chg="mod">
          <ac:chgData name="Luciana de Melo" userId="6c175eea69753e54" providerId="LiveId" clId="{4703F6DE-F4BF-48D6-BCD9-6442D03FDF89}" dt="2021-10-09T00:26:00.094" v="1474" actId="20577"/>
          <ac:spMkLst>
            <pc:docMk/>
            <pc:sldMk cId="1996044362" sldId="268"/>
            <ac:spMk id="3" creationId="{1ED229F8-CB05-5F41-B789-ED2C4E74AECC}"/>
          </ac:spMkLst>
        </pc:spChg>
        <pc:spChg chg="add del">
          <ac:chgData name="Luciana de Melo" userId="6c175eea69753e54" providerId="LiveId" clId="{4703F6DE-F4BF-48D6-BCD9-6442D03FDF89}" dt="2021-10-08T20:06:56.192" v="379" actId="26606"/>
          <ac:spMkLst>
            <pc:docMk/>
            <pc:sldMk cId="1996044362" sldId="268"/>
            <ac:spMk id="10" creationId="{9AA72BD9-2C5A-4EDC-931F-5AA08EACA0F3}"/>
          </ac:spMkLst>
        </pc:spChg>
        <pc:spChg chg="add del">
          <ac:chgData name="Luciana de Melo" userId="6c175eea69753e54" providerId="LiveId" clId="{4703F6DE-F4BF-48D6-BCD9-6442D03FDF89}" dt="2021-10-08T20:06:56.192" v="379" actId="26606"/>
          <ac:spMkLst>
            <pc:docMk/>
            <pc:sldMk cId="1996044362" sldId="268"/>
            <ac:spMk id="12" creationId="{DD3981AC-7B61-4947-BCF3-F7AA7FA385B9}"/>
          </ac:spMkLst>
        </pc:spChg>
        <pc:spChg chg="add del">
          <ac:chgData name="Luciana de Melo" userId="6c175eea69753e54" providerId="LiveId" clId="{4703F6DE-F4BF-48D6-BCD9-6442D03FDF89}" dt="2021-10-08T20:06:56.192" v="379" actId="26606"/>
          <ac:spMkLst>
            <pc:docMk/>
            <pc:sldMk cId="1996044362" sldId="268"/>
            <ac:spMk id="14" creationId="{55D4142C-5077-457F-A6AD-3FECFDB39685}"/>
          </ac:spMkLst>
        </pc:spChg>
        <pc:spChg chg="add del">
          <ac:chgData name="Luciana de Melo" userId="6c175eea69753e54" providerId="LiveId" clId="{4703F6DE-F4BF-48D6-BCD9-6442D03FDF89}" dt="2021-10-08T20:06:56.192" v="379" actId="26606"/>
          <ac:spMkLst>
            <pc:docMk/>
            <pc:sldMk cId="1996044362" sldId="268"/>
            <ac:spMk id="16" creationId="{7A5F0580-5EE9-419F-96EE-B6529EF6E7D0}"/>
          </ac:spMkLst>
        </pc:spChg>
        <pc:spChg chg="add del">
          <ac:chgData name="Luciana de Melo" userId="6c175eea69753e54" providerId="LiveId" clId="{4703F6DE-F4BF-48D6-BCD9-6442D03FDF89}" dt="2021-10-08T20:07:02.899" v="381" actId="26606"/>
          <ac:spMkLst>
            <pc:docMk/>
            <pc:sldMk cId="1996044362" sldId="268"/>
            <ac:spMk id="37" creationId="{A81E7530-396C-45F0-92F4-A885648D1631}"/>
          </ac:spMkLst>
        </pc:spChg>
        <pc:spChg chg="add del">
          <ac:chgData name="Luciana de Melo" userId="6c175eea69753e54" providerId="LiveId" clId="{4703F6DE-F4BF-48D6-BCD9-6442D03FDF89}" dt="2021-10-08T20:07:02.899" v="381" actId="26606"/>
          <ac:spMkLst>
            <pc:docMk/>
            <pc:sldMk cId="1996044362" sldId="268"/>
            <ac:spMk id="38" creationId="{D9F5512A-48E1-4C07-B75E-3CCC517B6804}"/>
          </ac:spMkLst>
        </pc:spChg>
        <pc:spChg chg="add del">
          <ac:chgData name="Luciana de Melo" userId="6c175eea69753e54" providerId="LiveId" clId="{4703F6DE-F4BF-48D6-BCD9-6442D03FDF89}" dt="2021-10-08T20:07:02.899" v="381" actId="26606"/>
          <ac:spMkLst>
            <pc:docMk/>
            <pc:sldMk cId="1996044362" sldId="268"/>
            <ac:spMk id="39" creationId="{7316481C-0A49-4796-812B-0D64F063B720}"/>
          </ac:spMkLst>
        </pc:spChg>
        <pc:spChg chg="add del">
          <ac:chgData name="Luciana de Melo" userId="6c175eea69753e54" providerId="LiveId" clId="{4703F6DE-F4BF-48D6-BCD9-6442D03FDF89}" dt="2021-10-08T20:07:02.899" v="381" actId="26606"/>
          <ac:spMkLst>
            <pc:docMk/>
            <pc:sldMk cId="1996044362" sldId="268"/>
            <ac:spMk id="40" creationId="{A5271697-90F1-4A23-8EF2-0179F2EAFACB}"/>
          </ac:spMkLst>
        </pc:spChg>
        <pc:spChg chg="add">
          <ac:chgData name="Luciana de Melo" userId="6c175eea69753e54" providerId="LiveId" clId="{4703F6DE-F4BF-48D6-BCD9-6442D03FDF89}" dt="2021-10-08T20:07:02.963" v="382" actId="26606"/>
          <ac:spMkLst>
            <pc:docMk/>
            <pc:sldMk cId="1996044362" sldId="268"/>
            <ac:spMk id="43" creationId="{C5E6CFF1-2F42-4E10-9A97-F116F46F53FE}"/>
          </ac:spMkLst>
        </pc:spChg>
        <pc:grpChg chg="add del">
          <ac:chgData name="Luciana de Melo" userId="6c175eea69753e54" providerId="LiveId" clId="{4703F6DE-F4BF-48D6-BCD9-6442D03FDF89}" dt="2021-10-08T20:07:02.899" v="381" actId="26606"/>
          <ac:grpSpMkLst>
            <pc:docMk/>
            <pc:sldMk cId="1996044362" sldId="268"/>
            <ac:grpSpMk id="41" creationId="{81DE8B58-F373-409E-A253-4380A66091D4}"/>
          </ac:grpSpMkLst>
        </pc:grpChg>
        <pc:picChg chg="add mod ord">
          <ac:chgData name="Luciana de Melo" userId="6c175eea69753e54" providerId="LiveId" clId="{4703F6DE-F4BF-48D6-BCD9-6442D03FDF89}" dt="2021-10-09T01:43:10.680" v="2296" actId="29295"/>
          <ac:picMkLst>
            <pc:docMk/>
            <pc:sldMk cId="1996044362" sldId="268"/>
            <ac:picMk id="5" creationId="{142E4CE1-C4B7-46AD-BE7A-7F9BBC2EF214}"/>
          </ac:picMkLst>
        </pc:picChg>
        <pc:picChg chg="mod">
          <ac:chgData name="Luciana de Melo" userId="6c175eea69753e54" providerId="LiveId" clId="{4703F6DE-F4BF-48D6-BCD9-6442D03FDF89}" dt="2021-10-09T00:24:56.090" v="1460" actId="1076"/>
          <ac:picMkLst>
            <pc:docMk/>
            <pc:sldMk cId="1996044362" sldId="268"/>
            <ac:picMk id="4098" creationId="{B7938A44-AEB7-482D-8E95-1015EE550032}"/>
          </ac:picMkLst>
        </pc:picChg>
        <pc:cxnChg chg="add">
          <ac:chgData name="Luciana de Melo" userId="6c175eea69753e54" providerId="LiveId" clId="{4703F6DE-F4BF-48D6-BCD9-6442D03FDF89}" dt="2021-10-08T20:07:02.963" v="382" actId="26606"/>
          <ac:cxnSpMkLst>
            <pc:docMk/>
            <pc:sldMk cId="1996044362" sldId="268"/>
            <ac:cxnSpMk id="44" creationId="{67182200-4859-4C8D-BCBB-55B245C28BA3}"/>
          </ac:cxnSpMkLst>
        </pc:cxnChg>
      </pc:sldChg>
      <pc:sldChg chg="addSp">
        <pc:chgData name="Luciana de Melo" userId="6c175eea69753e54" providerId="LiveId" clId="{4703F6DE-F4BF-48D6-BCD9-6442D03FDF89}" dt="2021-10-09T00:23:52.625" v="1434"/>
        <pc:sldMkLst>
          <pc:docMk/>
          <pc:sldMk cId="3699704302" sldId="268"/>
        </pc:sldMkLst>
        <pc:picChg chg="add">
          <ac:chgData name="Luciana de Melo" userId="6c175eea69753e54" providerId="LiveId" clId="{4703F6DE-F4BF-48D6-BCD9-6442D03FDF89}" dt="2021-10-09T00:23:52.625" v="1434"/>
          <ac:picMkLst>
            <pc:docMk/>
            <pc:sldMk cId="3699704302" sldId="268"/>
            <ac:picMk id="4098" creationId="{B7938A44-AEB7-482D-8E95-1015EE550032}"/>
          </ac:picMkLst>
        </pc:picChg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4142166997" sldId="269"/>
        </pc:sldMkLst>
      </pc:sldChg>
      <pc:sldChg chg="addSp delSp modSp mod ord modNotesTx">
        <pc:chgData name="Luciana de Melo" userId="6c175eea69753e54" providerId="LiveId" clId="{4703F6DE-F4BF-48D6-BCD9-6442D03FDF89}" dt="2021-10-11T19:32:41.037" v="6667" actId="478"/>
        <pc:sldMkLst>
          <pc:docMk/>
          <pc:sldMk cId="2785588456" sldId="270"/>
        </pc:sldMkLst>
        <pc:spChg chg="mod">
          <ac:chgData name="Luciana de Melo" userId="6c175eea69753e54" providerId="LiveId" clId="{4703F6DE-F4BF-48D6-BCD9-6442D03FDF89}" dt="2021-10-08T20:26:04.746" v="828" actId="20577"/>
          <ac:spMkLst>
            <pc:docMk/>
            <pc:sldMk cId="2785588456" sldId="270"/>
            <ac:spMk id="2" creationId="{C3AE0E80-B29F-A147-BEF4-533670B5FA73}"/>
          </ac:spMkLst>
        </pc:spChg>
        <pc:picChg chg="del mod">
          <ac:chgData name="Luciana de Melo" userId="6c175eea69753e54" providerId="LiveId" clId="{4703F6DE-F4BF-48D6-BCD9-6442D03FDF89}" dt="2021-10-08T20:26:06.912" v="829" actId="478"/>
          <ac:picMkLst>
            <pc:docMk/>
            <pc:sldMk cId="2785588456" sldId="270"/>
            <ac:picMk id="3" creationId="{2A2C3E87-C3AF-4981-B4B3-239C2F582A1B}"/>
          </ac:picMkLst>
        </pc:picChg>
        <pc:picChg chg="add del mod">
          <ac:chgData name="Luciana de Melo" userId="6c175eea69753e54" providerId="LiveId" clId="{4703F6DE-F4BF-48D6-BCD9-6442D03FDF89}" dt="2021-10-11T19:32:41.037" v="6667" actId="478"/>
          <ac:picMkLst>
            <pc:docMk/>
            <pc:sldMk cId="2785588456" sldId="270"/>
            <ac:picMk id="5" creationId="{05FAC62F-0417-4952-8A9D-FA6E4C0DEE86}"/>
          </ac:picMkLst>
        </pc:picChg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1674988027" sldId="271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452057136" sldId="272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1152706372" sldId="273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3903166749" sldId="274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3448138882" sldId="275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3179970716" sldId="276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3217425583" sldId="277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4104121375" sldId="278"/>
        </pc:sldMkLst>
      </pc:sldChg>
      <pc:sldChg chg="modSp mod ord">
        <pc:chgData name="Luciana de Melo" userId="6c175eea69753e54" providerId="LiveId" clId="{4703F6DE-F4BF-48D6-BCD9-6442D03FDF89}" dt="2021-10-09T01:37:49.852" v="2286" actId="20577"/>
        <pc:sldMkLst>
          <pc:docMk/>
          <pc:sldMk cId="3507044623" sldId="279"/>
        </pc:sldMkLst>
        <pc:spChg chg="mod">
          <ac:chgData name="Luciana de Melo" userId="6c175eea69753e54" providerId="LiveId" clId="{4703F6DE-F4BF-48D6-BCD9-6442D03FDF89}" dt="2021-10-09T00:19:59.162" v="1401" actId="20577"/>
          <ac:spMkLst>
            <pc:docMk/>
            <pc:sldMk cId="3507044623" sldId="279"/>
            <ac:spMk id="2" creationId="{4B0E60A6-2056-F441-A2D4-FA7E5FD82F53}"/>
          </ac:spMkLst>
        </pc:spChg>
        <pc:spChg chg="mod">
          <ac:chgData name="Luciana de Melo" userId="6c175eea69753e54" providerId="LiveId" clId="{4703F6DE-F4BF-48D6-BCD9-6442D03FDF89}" dt="2021-10-09T01:37:49.852" v="2286" actId="20577"/>
          <ac:spMkLst>
            <pc:docMk/>
            <pc:sldMk cId="3507044623" sldId="279"/>
            <ac:spMk id="3" creationId="{F52179D2-C1B6-184F-8E76-33C01AB2E8AA}"/>
          </ac:spMkLst>
        </pc:spChg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1329978832" sldId="280"/>
        </pc:sldMkLst>
      </pc:sldChg>
      <pc:sldChg chg="del">
        <pc:chgData name="Luciana de Melo" userId="6c175eea69753e54" providerId="LiveId" clId="{4703F6DE-F4BF-48D6-BCD9-6442D03FDF89}" dt="2021-10-09T00:50:16.064" v="1759" actId="47"/>
        <pc:sldMkLst>
          <pc:docMk/>
          <pc:sldMk cId="2751346901" sldId="281"/>
        </pc:sldMkLst>
      </pc:sldChg>
      <pc:sldChg chg="addSp delSp modSp new del mod ord">
        <pc:chgData name="Luciana de Melo" userId="6c175eea69753e54" providerId="LiveId" clId="{4703F6DE-F4BF-48D6-BCD9-6442D03FDF89}" dt="2021-10-08T20:25:40.171" v="794" actId="47"/>
        <pc:sldMkLst>
          <pc:docMk/>
          <pc:sldMk cId="768083985" sldId="282"/>
        </pc:sldMkLst>
        <pc:spChg chg="mod">
          <ac:chgData name="Luciana de Melo" userId="6c175eea69753e54" providerId="LiveId" clId="{4703F6DE-F4BF-48D6-BCD9-6442D03FDF89}" dt="2021-10-08T20:18:01.420" v="688" actId="21"/>
          <ac:spMkLst>
            <pc:docMk/>
            <pc:sldMk cId="768083985" sldId="282"/>
            <ac:spMk id="2" creationId="{450BF40B-6017-49B4-9460-893DD55D8A00}"/>
          </ac:spMkLst>
        </pc:spChg>
        <pc:picChg chg="add del mod">
          <ac:chgData name="Luciana de Melo" userId="6c175eea69753e54" providerId="LiveId" clId="{4703F6DE-F4BF-48D6-BCD9-6442D03FDF89}" dt="2021-10-08T20:17:29.775" v="678" actId="478"/>
          <ac:picMkLst>
            <pc:docMk/>
            <pc:sldMk cId="768083985" sldId="282"/>
            <ac:picMk id="4" creationId="{FAE230DF-B30C-4EF4-94CB-5AF95006162E}"/>
          </ac:picMkLst>
        </pc:picChg>
        <pc:picChg chg="add del mod">
          <ac:chgData name="Luciana de Melo" userId="6c175eea69753e54" providerId="LiveId" clId="{4703F6DE-F4BF-48D6-BCD9-6442D03FDF89}" dt="2021-10-08T20:18:05.859" v="691" actId="21"/>
          <ac:picMkLst>
            <pc:docMk/>
            <pc:sldMk cId="768083985" sldId="282"/>
            <ac:picMk id="6" creationId="{1C3DF494-5E2E-4EC9-8508-E579A6D1A160}"/>
          </ac:picMkLst>
        </pc:picChg>
      </pc:sldChg>
      <pc:sldChg chg="del">
        <pc:chgData name="Luciana de Melo" userId="6c175eea69753e54" providerId="LiveId" clId="{4703F6DE-F4BF-48D6-BCD9-6442D03FDF89}" dt="2021-10-06T01:02:41.964" v="6" actId="47"/>
        <pc:sldMkLst>
          <pc:docMk/>
          <pc:sldMk cId="2446890005" sldId="282"/>
        </pc:sldMkLst>
      </pc:sldChg>
      <pc:sldChg chg="addSp delSp modSp add del mod">
        <pc:chgData name="Luciana de Melo" userId="6c175eea69753e54" providerId="LiveId" clId="{4703F6DE-F4BF-48D6-BCD9-6442D03FDF89}" dt="2021-10-09T00:28:54.654" v="1553" actId="47"/>
        <pc:sldMkLst>
          <pc:docMk/>
          <pc:sldMk cId="3379538512" sldId="282"/>
        </pc:sldMkLst>
        <pc:spChg chg="mod">
          <ac:chgData name="Luciana de Melo" userId="6c175eea69753e54" providerId="LiveId" clId="{4703F6DE-F4BF-48D6-BCD9-6442D03FDF89}" dt="2021-10-08T20:56:11.915" v="975" actId="6549"/>
          <ac:spMkLst>
            <pc:docMk/>
            <pc:sldMk cId="3379538512" sldId="282"/>
            <ac:spMk id="2" creationId="{C3AE0E80-B29F-A147-BEF4-533670B5FA73}"/>
          </ac:spMkLst>
        </pc:spChg>
        <pc:spChg chg="add del">
          <ac:chgData name="Luciana de Melo" userId="6c175eea69753e54" providerId="LiveId" clId="{4703F6DE-F4BF-48D6-BCD9-6442D03FDF89}" dt="2021-10-08T20:36:23.572" v="888" actId="22"/>
          <ac:spMkLst>
            <pc:docMk/>
            <pc:sldMk cId="3379538512" sldId="282"/>
            <ac:spMk id="6" creationId="{A7F7923B-E906-4FBD-A632-DE05F481E7F1}"/>
          </ac:spMkLst>
        </pc:spChg>
        <pc:picChg chg="del">
          <ac:chgData name="Luciana de Melo" userId="6c175eea69753e54" providerId="LiveId" clId="{4703F6DE-F4BF-48D6-BCD9-6442D03FDF89}" dt="2021-10-08T20:36:22.465" v="886" actId="478"/>
          <ac:picMkLst>
            <pc:docMk/>
            <pc:sldMk cId="3379538512" sldId="282"/>
            <ac:picMk id="5" creationId="{05FAC62F-0417-4952-8A9D-FA6E4C0DEE86}"/>
          </ac:picMkLst>
        </pc:picChg>
        <pc:picChg chg="add mod">
          <ac:chgData name="Luciana de Melo" userId="6c175eea69753e54" providerId="LiveId" clId="{4703F6DE-F4BF-48D6-BCD9-6442D03FDF89}" dt="2021-10-08T20:36:45.935" v="893" actId="14100"/>
          <ac:picMkLst>
            <pc:docMk/>
            <pc:sldMk cId="3379538512" sldId="282"/>
            <ac:picMk id="7" creationId="{36AED579-AB06-48CA-A48A-9499D2A4D24A}"/>
          </ac:picMkLst>
        </pc:picChg>
      </pc:sldChg>
      <pc:sldChg chg="addSp modSp new mod">
        <pc:chgData name="Luciana de Melo" userId="6c175eea69753e54" providerId="LiveId" clId="{4703F6DE-F4BF-48D6-BCD9-6442D03FDF89}" dt="2021-10-08T20:39:29.008" v="930" actId="1076"/>
        <pc:sldMkLst>
          <pc:docMk/>
          <pc:sldMk cId="1896195126" sldId="283"/>
        </pc:sldMkLst>
        <pc:spChg chg="mod">
          <ac:chgData name="Luciana de Melo" userId="6c175eea69753e54" providerId="LiveId" clId="{4703F6DE-F4BF-48D6-BCD9-6442D03FDF89}" dt="2021-10-08T20:37:53.021" v="923" actId="20577"/>
          <ac:spMkLst>
            <pc:docMk/>
            <pc:sldMk cId="1896195126" sldId="283"/>
            <ac:spMk id="2" creationId="{4906FDEA-9697-4716-BEE5-B55B8BD10A0C}"/>
          </ac:spMkLst>
        </pc:spChg>
        <pc:picChg chg="add mod">
          <ac:chgData name="Luciana de Melo" userId="6c175eea69753e54" providerId="LiveId" clId="{4703F6DE-F4BF-48D6-BCD9-6442D03FDF89}" dt="2021-10-08T20:39:29.008" v="930" actId="1076"/>
          <ac:picMkLst>
            <pc:docMk/>
            <pc:sldMk cId="1896195126" sldId="283"/>
            <ac:picMk id="4" creationId="{4766CAB0-9DA2-44A0-8038-8E05F2797A09}"/>
          </ac:picMkLst>
        </pc:picChg>
      </pc:sldChg>
      <pc:sldChg chg="del">
        <pc:chgData name="Luciana de Melo" userId="6c175eea69753e54" providerId="LiveId" clId="{4703F6DE-F4BF-48D6-BCD9-6442D03FDF89}" dt="2021-10-06T01:02:29.662" v="1" actId="47"/>
        <pc:sldMkLst>
          <pc:docMk/>
          <pc:sldMk cId="3681966786" sldId="283"/>
        </pc:sldMkLst>
      </pc:sldChg>
      <pc:sldChg chg="addSp delSp modSp add mod">
        <pc:chgData name="Luciana de Melo" userId="6c175eea69753e54" providerId="LiveId" clId="{4703F6DE-F4BF-48D6-BCD9-6442D03FDF89}" dt="2021-10-11T20:11:42.650" v="6677" actId="20577"/>
        <pc:sldMkLst>
          <pc:docMk/>
          <pc:sldMk cId="543504539" sldId="284"/>
        </pc:sldMkLst>
        <pc:spChg chg="mod">
          <ac:chgData name="Luciana de Melo" userId="6c175eea69753e54" providerId="LiveId" clId="{4703F6DE-F4BF-48D6-BCD9-6442D03FDF89}" dt="2021-10-11T20:11:42.650" v="6677" actId="20577"/>
          <ac:spMkLst>
            <pc:docMk/>
            <pc:sldMk cId="543504539" sldId="284"/>
            <ac:spMk id="2" creationId="{4906FDEA-9697-4716-BEE5-B55B8BD10A0C}"/>
          </ac:spMkLst>
        </pc:spChg>
        <pc:picChg chg="del">
          <ac:chgData name="Luciana de Melo" userId="6c175eea69753e54" providerId="LiveId" clId="{4703F6DE-F4BF-48D6-BCD9-6442D03FDF89}" dt="2021-10-08T20:57:45.044" v="976" actId="478"/>
          <ac:picMkLst>
            <pc:docMk/>
            <pc:sldMk cId="543504539" sldId="284"/>
            <ac:picMk id="4" creationId="{4766CAB0-9DA2-44A0-8038-8E05F2797A09}"/>
          </ac:picMkLst>
        </pc:picChg>
        <pc:picChg chg="add del mod modCrop">
          <ac:chgData name="Luciana de Melo" userId="6c175eea69753e54" providerId="LiveId" clId="{4703F6DE-F4BF-48D6-BCD9-6442D03FDF89}" dt="2021-10-08T20:58:51.376" v="990" actId="478"/>
          <ac:picMkLst>
            <pc:docMk/>
            <pc:sldMk cId="543504539" sldId="284"/>
            <ac:picMk id="5" creationId="{0983A85E-440B-45E7-A367-D4C9B179009C}"/>
          </ac:picMkLst>
        </pc:picChg>
        <pc:picChg chg="add del mod">
          <ac:chgData name="Luciana de Melo" userId="6c175eea69753e54" providerId="LiveId" clId="{4703F6DE-F4BF-48D6-BCD9-6442D03FDF89}" dt="2021-10-08T20:59:30.383" v="995" actId="478"/>
          <ac:picMkLst>
            <pc:docMk/>
            <pc:sldMk cId="543504539" sldId="284"/>
            <ac:picMk id="7" creationId="{FC7526F6-A992-4503-8D98-7D8C928669E0}"/>
          </ac:picMkLst>
        </pc:picChg>
        <pc:picChg chg="add mod">
          <ac:chgData name="Luciana de Melo" userId="6c175eea69753e54" providerId="LiveId" clId="{4703F6DE-F4BF-48D6-BCD9-6442D03FDF89}" dt="2021-10-08T20:59:37.441" v="999" actId="14100"/>
          <ac:picMkLst>
            <pc:docMk/>
            <pc:sldMk cId="543504539" sldId="284"/>
            <ac:picMk id="9" creationId="{FF3BFCF9-3B37-445C-A6E5-2750B60E504C}"/>
          </ac:picMkLst>
        </pc:picChg>
      </pc:sldChg>
      <pc:sldChg chg="del">
        <pc:chgData name="Luciana de Melo" userId="6c175eea69753e54" providerId="LiveId" clId="{4703F6DE-F4BF-48D6-BCD9-6442D03FDF89}" dt="2021-10-06T01:02:37.242" v="4" actId="47"/>
        <pc:sldMkLst>
          <pc:docMk/>
          <pc:sldMk cId="2831068950" sldId="284"/>
        </pc:sldMkLst>
      </pc:sldChg>
      <pc:sldChg chg="addSp modSp new add del mod ord">
        <pc:chgData name="Luciana de Melo" userId="6c175eea69753e54" providerId="LiveId" clId="{4703F6DE-F4BF-48D6-BCD9-6442D03FDF89}" dt="2021-10-11T20:11:39.648" v="6675" actId="20577"/>
        <pc:sldMkLst>
          <pc:docMk/>
          <pc:sldMk cId="2115898190" sldId="285"/>
        </pc:sldMkLst>
        <pc:spChg chg="mod">
          <ac:chgData name="Luciana de Melo" userId="6c175eea69753e54" providerId="LiveId" clId="{4703F6DE-F4BF-48D6-BCD9-6442D03FDF89}" dt="2021-10-11T20:11:39.648" v="6675" actId="20577"/>
          <ac:spMkLst>
            <pc:docMk/>
            <pc:sldMk cId="2115898190" sldId="285"/>
            <ac:spMk id="2" creationId="{068EB139-324F-4A32-91CC-6202BE6F3FC7}"/>
          </ac:spMkLst>
        </pc:spChg>
        <pc:picChg chg="add mod">
          <ac:chgData name="Luciana de Melo" userId="6c175eea69753e54" providerId="LiveId" clId="{4703F6DE-F4BF-48D6-BCD9-6442D03FDF89}" dt="2021-10-08T21:39:10.849" v="1041" actId="1076"/>
          <ac:picMkLst>
            <pc:docMk/>
            <pc:sldMk cId="2115898190" sldId="285"/>
            <ac:picMk id="4" creationId="{4FA3676B-7158-48A6-8C12-402B2A2472CA}"/>
          </ac:picMkLst>
        </pc:picChg>
      </pc:sldChg>
      <pc:sldChg chg="del">
        <pc:chgData name="Luciana de Melo" userId="6c175eea69753e54" providerId="LiveId" clId="{4703F6DE-F4BF-48D6-BCD9-6442D03FDF89}" dt="2021-10-06T01:02:40.621" v="5" actId="47"/>
        <pc:sldMkLst>
          <pc:docMk/>
          <pc:sldMk cId="3145141947" sldId="285"/>
        </pc:sldMkLst>
      </pc:sldChg>
      <pc:sldChg chg="modSp new del mod">
        <pc:chgData name="Luciana de Melo" userId="6c175eea69753e54" providerId="LiveId" clId="{4703F6DE-F4BF-48D6-BCD9-6442D03FDF89}" dt="2021-10-08T23:47:08.191" v="1115" actId="47"/>
        <pc:sldMkLst>
          <pc:docMk/>
          <pc:sldMk cId="863442377" sldId="286"/>
        </pc:sldMkLst>
        <pc:spChg chg="mod">
          <ac:chgData name="Luciana de Melo" userId="6c175eea69753e54" providerId="LiveId" clId="{4703F6DE-F4BF-48D6-BCD9-6442D03FDF89}" dt="2021-10-08T23:46:36.542" v="1113" actId="20577"/>
          <ac:spMkLst>
            <pc:docMk/>
            <pc:sldMk cId="863442377" sldId="286"/>
            <ac:spMk id="2" creationId="{C77A6D2C-F372-499C-A11A-BF3CE5F54EAF}"/>
          </ac:spMkLst>
        </pc:spChg>
      </pc:sldChg>
      <pc:sldChg chg="addSp delSp modSp add del mod">
        <pc:chgData name="Luciana de Melo" userId="6c175eea69753e54" providerId="LiveId" clId="{4703F6DE-F4BF-48D6-BCD9-6442D03FDF89}" dt="2021-10-09T00:32:30.340" v="1609" actId="2696"/>
        <pc:sldMkLst>
          <pc:docMk/>
          <pc:sldMk cId="3859269204" sldId="287"/>
        </pc:sldMkLst>
        <pc:spChg chg="mod">
          <ac:chgData name="Luciana de Melo" userId="6c175eea69753e54" providerId="LiveId" clId="{4703F6DE-F4BF-48D6-BCD9-6442D03FDF89}" dt="2021-10-08T23:44:30.646" v="1063" actId="20577"/>
          <ac:spMkLst>
            <pc:docMk/>
            <pc:sldMk cId="3859269204" sldId="287"/>
            <ac:spMk id="2" creationId="{068EB139-324F-4A32-91CC-6202BE6F3FC7}"/>
          </ac:spMkLst>
        </pc:spChg>
        <pc:picChg chg="del">
          <ac:chgData name="Luciana de Melo" userId="6c175eea69753e54" providerId="LiveId" clId="{4703F6DE-F4BF-48D6-BCD9-6442D03FDF89}" dt="2021-10-08T23:46:09.469" v="1064" actId="478"/>
          <ac:picMkLst>
            <pc:docMk/>
            <pc:sldMk cId="3859269204" sldId="287"/>
            <ac:picMk id="4" creationId="{4FA3676B-7158-48A6-8C12-402B2A2472CA}"/>
          </ac:picMkLst>
        </pc:picChg>
        <pc:picChg chg="add mod">
          <ac:chgData name="Luciana de Melo" userId="6c175eea69753e54" providerId="LiveId" clId="{4703F6DE-F4BF-48D6-BCD9-6442D03FDF89}" dt="2021-10-08T23:46:17.790" v="1069" actId="14100"/>
          <ac:picMkLst>
            <pc:docMk/>
            <pc:sldMk cId="3859269204" sldId="287"/>
            <ac:picMk id="5" creationId="{53D08E31-8A5B-4A37-8AC4-970682C0709C}"/>
          </ac:picMkLst>
        </pc:picChg>
      </pc:sldChg>
      <pc:sldChg chg="addSp delSp modSp add mod">
        <pc:chgData name="Luciana de Melo" userId="6c175eea69753e54" providerId="LiveId" clId="{4703F6DE-F4BF-48D6-BCD9-6442D03FDF89}" dt="2021-10-08T23:55:27.002" v="1189" actId="692"/>
        <pc:sldMkLst>
          <pc:docMk/>
          <pc:sldMk cId="2530927896" sldId="288"/>
        </pc:sldMkLst>
        <pc:spChg chg="mod">
          <ac:chgData name="Luciana de Melo" userId="6c175eea69753e54" providerId="LiveId" clId="{4703F6DE-F4BF-48D6-BCD9-6442D03FDF89}" dt="2021-10-08T23:47:13.961" v="1137" actId="20577"/>
          <ac:spMkLst>
            <pc:docMk/>
            <pc:sldMk cId="2530927896" sldId="288"/>
            <ac:spMk id="2" creationId="{068EB139-324F-4A32-91CC-6202BE6F3FC7}"/>
          </ac:spMkLst>
        </pc:spChg>
        <pc:picChg chg="add del mod">
          <ac:chgData name="Luciana de Melo" userId="6c175eea69753e54" providerId="LiveId" clId="{4703F6DE-F4BF-48D6-BCD9-6442D03FDF89}" dt="2021-10-08T23:48:00.281" v="1141" actId="478"/>
          <ac:picMkLst>
            <pc:docMk/>
            <pc:sldMk cId="2530927896" sldId="288"/>
            <ac:picMk id="4" creationId="{A8BBF292-1603-441E-81CD-570B708167B6}"/>
          </ac:picMkLst>
        </pc:picChg>
        <pc:picChg chg="del">
          <ac:chgData name="Luciana de Melo" userId="6c175eea69753e54" providerId="LiveId" clId="{4703F6DE-F4BF-48D6-BCD9-6442D03FDF89}" dt="2021-10-08T23:47:56.501" v="1138" actId="478"/>
          <ac:picMkLst>
            <pc:docMk/>
            <pc:sldMk cId="2530927896" sldId="288"/>
            <ac:picMk id="5" creationId="{53D08E31-8A5B-4A37-8AC4-970682C0709C}"/>
          </ac:picMkLst>
        </pc:picChg>
        <pc:picChg chg="add del mod">
          <ac:chgData name="Luciana de Melo" userId="6c175eea69753e54" providerId="LiveId" clId="{4703F6DE-F4BF-48D6-BCD9-6442D03FDF89}" dt="2021-10-08T23:49:17.428" v="1145" actId="478"/>
          <ac:picMkLst>
            <pc:docMk/>
            <pc:sldMk cId="2530927896" sldId="288"/>
            <ac:picMk id="7" creationId="{AC651458-457F-4086-AA33-CD92B3EBEC77}"/>
          </ac:picMkLst>
        </pc:picChg>
        <pc:picChg chg="add mod">
          <ac:chgData name="Luciana de Melo" userId="6c175eea69753e54" providerId="LiveId" clId="{4703F6DE-F4BF-48D6-BCD9-6442D03FDF89}" dt="2021-10-08T23:55:27.002" v="1189" actId="692"/>
          <ac:picMkLst>
            <pc:docMk/>
            <pc:sldMk cId="2530927896" sldId="288"/>
            <ac:picMk id="9" creationId="{7569787F-BA49-43DC-ACDC-146E04DEAE09}"/>
          </ac:picMkLst>
        </pc:picChg>
        <pc:picChg chg="add mod">
          <ac:chgData name="Luciana de Melo" userId="6c175eea69753e54" providerId="LiveId" clId="{4703F6DE-F4BF-48D6-BCD9-6442D03FDF89}" dt="2021-10-08T23:55:24.567" v="1188" actId="692"/>
          <ac:picMkLst>
            <pc:docMk/>
            <pc:sldMk cId="2530927896" sldId="288"/>
            <ac:picMk id="11" creationId="{3E36B557-A27D-47EF-85EE-B48A280B8E9E}"/>
          </ac:picMkLst>
        </pc:picChg>
      </pc:sldChg>
      <pc:sldChg chg="add del">
        <pc:chgData name="Luciana de Melo" userId="6c175eea69753e54" providerId="LiveId" clId="{4703F6DE-F4BF-48D6-BCD9-6442D03FDF89}" dt="2021-10-09T00:33:08.623" v="1618" actId="47"/>
        <pc:sldMkLst>
          <pc:docMk/>
          <pc:sldMk cId="2924277892" sldId="289"/>
        </pc:sldMkLst>
      </pc:sldChg>
      <pc:sldChg chg="addSp delSp modSp add del mod">
        <pc:chgData name="Luciana de Melo" userId="6c175eea69753e54" providerId="LiveId" clId="{4703F6DE-F4BF-48D6-BCD9-6442D03FDF89}" dt="2021-10-09T00:34:12.117" v="1641" actId="47"/>
        <pc:sldMkLst>
          <pc:docMk/>
          <pc:sldMk cId="2948329398" sldId="290"/>
        </pc:sldMkLst>
        <pc:spChg chg="mod">
          <ac:chgData name="Luciana de Melo" userId="6c175eea69753e54" providerId="LiveId" clId="{4703F6DE-F4BF-48D6-BCD9-6442D03FDF89}" dt="2021-10-09T00:06:54.730" v="1215" actId="20577"/>
          <ac:spMkLst>
            <pc:docMk/>
            <pc:sldMk cId="2948329398" sldId="290"/>
            <ac:spMk id="2" creationId="{068EB139-324F-4A32-91CC-6202BE6F3FC7}"/>
          </ac:spMkLst>
        </pc:spChg>
        <pc:picChg chg="add mod">
          <ac:chgData name="Luciana de Melo" userId="6c175eea69753e54" providerId="LiveId" clId="{4703F6DE-F4BF-48D6-BCD9-6442D03FDF89}" dt="2021-10-09T00:08:14.046" v="1222" actId="14100"/>
          <ac:picMkLst>
            <pc:docMk/>
            <pc:sldMk cId="2948329398" sldId="290"/>
            <ac:picMk id="4" creationId="{235E7F0A-E8E4-4C18-88AA-3719DFB76934}"/>
          </ac:picMkLst>
        </pc:picChg>
        <pc:picChg chg="del">
          <ac:chgData name="Luciana de Melo" userId="6c175eea69753e54" providerId="LiveId" clId="{4703F6DE-F4BF-48D6-BCD9-6442D03FDF89}" dt="2021-10-09T00:06:56.899" v="1217" actId="478"/>
          <ac:picMkLst>
            <pc:docMk/>
            <pc:sldMk cId="2948329398" sldId="290"/>
            <ac:picMk id="9" creationId="{7569787F-BA49-43DC-ACDC-146E04DEAE09}"/>
          </ac:picMkLst>
        </pc:picChg>
        <pc:picChg chg="del">
          <ac:chgData name="Luciana de Melo" userId="6c175eea69753e54" providerId="LiveId" clId="{4703F6DE-F4BF-48D6-BCD9-6442D03FDF89}" dt="2021-10-09T00:06:56.231" v="1216" actId="478"/>
          <ac:picMkLst>
            <pc:docMk/>
            <pc:sldMk cId="2948329398" sldId="290"/>
            <ac:picMk id="11" creationId="{3E36B557-A27D-47EF-85EE-B48A280B8E9E}"/>
          </ac:picMkLst>
        </pc:picChg>
      </pc:sldChg>
      <pc:sldChg chg="addSp delSp modSp add mod">
        <pc:chgData name="Luciana de Melo" userId="6c175eea69753e54" providerId="LiveId" clId="{4703F6DE-F4BF-48D6-BCD9-6442D03FDF89}" dt="2021-10-09T00:12:00.859" v="1285" actId="14100"/>
        <pc:sldMkLst>
          <pc:docMk/>
          <pc:sldMk cId="2029982785" sldId="291"/>
        </pc:sldMkLst>
        <pc:spChg chg="mod">
          <ac:chgData name="Luciana de Melo" userId="6c175eea69753e54" providerId="LiveId" clId="{4703F6DE-F4BF-48D6-BCD9-6442D03FDF89}" dt="2021-10-09T00:08:57.054" v="1280" actId="20577"/>
          <ac:spMkLst>
            <pc:docMk/>
            <pc:sldMk cId="2029982785" sldId="291"/>
            <ac:spMk id="2" creationId="{068EB139-324F-4A32-91CC-6202BE6F3FC7}"/>
          </ac:spMkLst>
        </pc:spChg>
        <pc:picChg chg="del">
          <ac:chgData name="Luciana de Melo" userId="6c175eea69753e54" providerId="LiveId" clId="{4703F6DE-F4BF-48D6-BCD9-6442D03FDF89}" dt="2021-10-09T00:11:54" v="1281" actId="478"/>
          <ac:picMkLst>
            <pc:docMk/>
            <pc:sldMk cId="2029982785" sldId="291"/>
            <ac:picMk id="4" creationId="{235E7F0A-E8E4-4C18-88AA-3719DFB76934}"/>
          </ac:picMkLst>
        </pc:picChg>
        <pc:picChg chg="add mod">
          <ac:chgData name="Luciana de Melo" userId="6c175eea69753e54" providerId="LiveId" clId="{4703F6DE-F4BF-48D6-BCD9-6442D03FDF89}" dt="2021-10-09T00:12:00.859" v="1285" actId="14100"/>
          <ac:picMkLst>
            <pc:docMk/>
            <pc:sldMk cId="2029982785" sldId="291"/>
            <ac:picMk id="5" creationId="{7447FFD7-5830-465F-982B-1A9265E5C741}"/>
          </ac:picMkLst>
        </pc:picChg>
      </pc:sldChg>
      <pc:sldChg chg="add del">
        <pc:chgData name="Luciana de Melo" userId="6c175eea69753e54" providerId="LiveId" clId="{4703F6DE-F4BF-48D6-BCD9-6442D03FDF89}" dt="2021-10-09T00:34:16.433" v="1642" actId="47"/>
        <pc:sldMkLst>
          <pc:docMk/>
          <pc:sldMk cId="545424918" sldId="292"/>
        </pc:sldMkLst>
      </pc:sldChg>
      <pc:sldChg chg="addSp delSp modSp add mod">
        <pc:chgData name="Luciana de Melo" userId="6c175eea69753e54" providerId="LiveId" clId="{4703F6DE-F4BF-48D6-BCD9-6442D03FDF89}" dt="2021-10-11T19:32:48.657" v="6671" actId="1076"/>
        <pc:sldMkLst>
          <pc:docMk/>
          <pc:sldMk cId="206359655" sldId="293"/>
        </pc:sldMkLst>
        <pc:spChg chg="mod">
          <ac:chgData name="Luciana de Melo" userId="6c175eea69753e54" providerId="LiveId" clId="{4703F6DE-F4BF-48D6-BCD9-6442D03FDF89}" dt="2021-10-09T00:14:11.881" v="1362" actId="27636"/>
          <ac:spMkLst>
            <pc:docMk/>
            <pc:sldMk cId="206359655" sldId="293"/>
            <ac:spMk id="2" creationId="{068EB139-324F-4A32-91CC-6202BE6F3FC7}"/>
          </ac:spMkLst>
        </pc:spChg>
        <pc:picChg chg="add mod">
          <ac:chgData name="Luciana de Melo" userId="6c175eea69753e54" providerId="LiveId" clId="{4703F6DE-F4BF-48D6-BCD9-6442D03FDF89}" dt="2021-10-11T19:32:48.657" v="6671" actId="1076"/>
          <ac:picMkLst>
            <pc:docMk/>
            <pc:sldMk cId="206359655" sldId="293"/>
            <ac:picMk id="4" creationId="{C13010E6-E91B-4D6E-8106-50029A60D818}"/>
          </ac:picMkLst>
        </pc:picChg>
        <pc:picChg chg="del">
          <ac:chgData name="Luciana de Melo" userId="6c175eea69753e54" providerId="LiveId" clId="{4703F6DE-F4BF-48D6-BCD9-6442D03FDF89}" dt="2021-10-11T19:32:44.128" v="6668" actId="478"/>
          <ac:picMkLst>
            <pc:docMk/>
            <pc:sldMk cId="206359655" sldId="293"/>
            <ac:picMk id="5" creationId="{7447FFD7-5830-465F-982B-1A9265E5C741}"/>
          </ac:picMkLst>
        </pc:picChg>
      </pc:sldChg>
      <pc:sldChg chg="addSp delSp modSp add del mod">
        <pc:chgData name="Luciana de Melo" userId="6c175eea69753e54" providerId="LiveId" clId="{4703F6DE-F4BF-48D6-BCD9-6442D03FDF89}" dt="2021-10-09T01:19:48.376" v="2242" actId="47"/>
        <pc:sldMkLst>
          <pc:docMk/>
          <pc:sldMk cId="265778538" sldId="294"/>
        </pc:sldMkLst>
        <pc:spChg chg="mod">
          <ac:chgData name="Luciana de Melo" userId="6c175eea69753e54" providerId="LiveId" clId="{4703F6DE-F4BF-48D6-BCD9-6442D03FDF89}" dt="2021-10-09T00:14:17.363" v="1381" actId="20577"/>
          <ac:spMkLst>
            <pc:docMk/>
            <pc:sldMk cId="265778538" sldId="294"/>
            <ac:spMk id="2" creationId="{068EB139-324F-4A32-91CC-6202BE6F3FC7}"/>
          </ac:spMkLst>
        </pc:spChg>
        <pc:picChg chg="add del mod">
          <ac:chgData name="Luciana de Melo" userId="6c175eea69753e54" providerId="LiveId" clId="{4703F6DE-F4BF-48D6-BCD9-6442D03FDF89}" dt="2021-10-09T00:21:01.058" v="1418" actId="478"/>
          <ac:picMkLst>
            <pc:docMk/>
            <pc:sldMk cId="265778538" sldId="294"/>
            <ac:picMk id="4" creationId="{1B6FB678-440B-4078-8917-0EB5C8655824}"/>
          </ac:picMkLst>
        </pc:picChg>
        <pc:picChg chg="del">
          <ac:chgData name="Luciana de Melo" userId="6c175eea69753e54" providerId="LiveId" clId="{4703F6DE-F4BF-48D6-BCD9-6442D03FDF89}" dt="2021-10-09T00:17:44.607" v="1382" actId="478"/>
          <ac:picMkLst>
            <pc:docMk/>
            <pc:sldMk cId="265778538" sldId="294"/>
            <ac:picMk id="5" creationId="{7447FFD7-5830-465F-982B-1A9265E5C741}"/>
          </ac:picMkLst>
        </pc:picChg>
        <pc:picChg chg="add mod modCrop">
          <ac:chgData name="Luciana de Melo" userId="6c175eea69753e54" providerId="LiveId" clId="{4703F6DE-F4BF-48D6-BCD9-6442D03FDF89}" dt="2021-10-09T00:34:29.105" v="1646" actId="732"/>
          <ac:picMkLst>
            <pc:docMk/>
            <pc:sldMk cId="265778538" sldId="294"/>
            <ac:picMk id="7" creationId="{F45D70E0-E312-4ED5-818B-E8A5E11CACA0}"/>
          </ac:picMkLst>
        </pc:picChg>
      </pc:sldChg>
      <pc:sldChg chg="modSp new del mod">
        <pc:chgData name="Luciana de Melo" userId="6c175eea69753e54" providerId="LiveId" clId="{4703F6DE-F4BF-48D6-BCD9-6442D03FDF89}" dt="2021-10-09T00:50:54.319" v="1767" actId="47"/>
        <pc:sldMkLst>
          <pc:docMk/>
          <pc:sldMk cId="1775236456" sldId="295"/>
        </pc:sldMkLst>
        <pc:spChg chg="mod">
          <ac:chgData name="Luciana de Melo" userId="6c175eea69753e54" providerId="LiveId" clId="{4703F6DE-F4BF-48D6-BCD9-6442D03FDF89}" dt="2021-10-09T00:26:50.814" v="1527" actId="20577"/>
          <ac:spMkLst>
            <pc:docMk/>
            <pc:sldMk cId="1775236456" sldId="295"/>
            <ac:spMk id="2" creationId="{0F564354-6F6D-4FB9-B09C-BF97F900A7B6}"/>
          </ac:spMkLst>
        </pc:spChg>
      </pc:sldChg>
      <pc:sldChg chg="addSp delSp modSp new del mod setBg">
        <pc:chgData name="Luciana de Melo" userId="6c175eea69753e54" providerId="LiveId" clId="{4703F6DE-F4BF-48D6-BCD9-6442D03FDF89}" dt="2021-10-09T00:27:53.247" v="1538" actId="47"/>
        <pc:sldMkLst>
          <pc:docMk/>
          <pc:sldMk cId="101874035" sldId="296"/>
        </pc:sldMkLst>
        <pc:picChg chg="add del">
          <ac:chgData name="Luciana de Melo" userId="6c175eea69753e54" providerId="LiveId" clId="{4703F6DE-F4BF-48D6-BCD9-6442D03FDF89}" dt="2021-10-09T00:27:25.981" v="1532" actId="22"/>
          <ac:picMkLst>
            <pc:docMk/>
            <pc:sldMk cId="101874035" sldId="296"/>
            <ac:picMk id="5" creationId="{BACBD5A1-56A0-4D92-956F-548CA6AE80EE}"/>
          </ac:picMkLst>
        </pc:picChg>
        <pc:picChg chg="add ord">
          <ac:chgData name="Luciana de Melo" userId="6c175eea69753e54" providerId="LiveId" clId="{4703F6DE-F4BF-48D6-BCD9-6442D03FDF89}" dt="2021-10-09T00:27:45.288" v="1537" actId="166"/>
          <ac:picMkLst>
            <pc:docMk/>
            <pc:sldMk cId="101874035" sldId="296"/>
            <ac:picMk id="7" creationId="{B5300541-CC4E-4704-8ECB-65EA2078DC33}"/>
          </ac:picMkLst>
        </pc:picChg>
      </pc:sldChg>
      <pc:sldChg chg="addSp delSp modSp new mod ord">
        <pc:chgData name="Luciana de Melo" userId="6c175eea69753e54" providerId="LiveId" clId="{4703F6DE-F4BF-48D6-BCD9-6442D03FDF89}" dt="2021-10-09T00:28:50.612" v="1552" actId="1076"/>
        <pc:sldMkLst>
          <pc:docMk/>
          <pc:sldMk cId="1250104526" sldId="296"/>
        </pc:sldMkLst>
        <pc:spChg chg="del">
          <ac:chgData name="Luciana de Melo" userId="6c175eea69753e54" providerId="LiveId" clId="{4703F6DE-F4BF-48D6-BCD9-6442D03FDF89}" dt="2021-10-09T00:28:30.731" v="1547" actId="478"/>
          <ac:spMkLst>
            <pc:docMk/>
            <pc:sldMk cId="1250104526" sldId="296"/>
            <ac:spMk id="2" creationId="{340D933D-8BA0-43B5-96A2-D7F61D33D225}"/>
          </ac:spMkLst>
        </pc:spChg>
        <pc:spChg chg="add mod">
          <ac:chgData name="Luciana de Melo" userId="6c175eea69753e54" providerId="LiveId" clId="{4703F6DE-F4BF-48D6-BCD9-6442D03FDF89}" dt="2021-10-09T00:28:28.111" v="1546"/>
          <ac:spMkLst>
            <pc:docMk/>
            <pc:sldMk cId="1250104526" sldId="296"/>
            <ac:spMk id="3" creationId="{DFB39B78-17B0-4B40-86BD-FF8A4232D306}"/>
          </ac:spMkLst>
        </pc:spChg>
        <pc:picChg chg="add mod modCrop">
          <ac:chgData name="Luciana de Melo" userId="6c175eea69753e54" providerId="LiveId" clId="{4703F6DE-F4BF-48D6-BCD9-6442D03FDF89}" dt="2021-10-09T00:28:50.612" v="1552" actId="1076"/>
          <ac:picMkLst>
            <pc:docMk/>
            <pc:sldMk cId="1250104526" sldId="296"/>
            <ac:picMk id="4" creationId="{7979BE26-860E-454C-96E2-B4C05E4A4F59}"/>
          </ac:picMkLst>
        </pc:picChg>
      </pc:sldChg>
      <pc:sldChg chg="new del">
        <pc:chgData name="Luciana de Melo" userId="6c175eea69753e54" providerId="LiveId" clId="{4703F6DE-F4BF-48D6-BCD9-6442D03FDF89}" dt="2021-10-09T00:28:10.093" v="1541" actId="680"/>
        <pc:sldMkLst>
          <pc:docMk/>
          <pc:sldMk cId="3755762357" sldId="296"/>
        </pc:sldMkLst>
      </pc:sldChg>
      <pc:sldChg chg="addSp delSp modSp add del mod ord">
        <pc:chgData name="Luciana de Melo" userId="6c175eea69753e54" providerId="LiveId" clId="{4703F6DE-F4BF-48D6-BCD9-6442D03FDF89}" dt="2021-10-09T00:31:11.579" v="1578" actId="47"/>
        <pc:sldMkLst>
          <pc:docMk/>
          <pc:sldMk cId="193458395" sldId="297"/>
        </pc:sldMkLst>
        <pc:spChg chg="del mod">
          <ac:chgData name="Luciana de Melo" userId="6c175eea69753e54" providerId="LiveId" clId="{4703F6DE-F4BF-48D6-BCD9-6442D03FDF89}" dt="2021-10-09T00:29:13.357" v="1560" actId="478"/>
          <ac:spMkLst>
            <pc:docMk/>
            <pc:sldMk cId="193458395" sldId="297"/>
            <ac:spMk id="3" creationId="{DFB39B78-17B0-4B40-86BD-FF8A4232D306}"/>
          </ac:spMkLst>
        </pc:spChg>
        <pc:spChg chg="add mod">
          <ac:chgData name="Luciana de Melo" userId="6c175eea69753e54" providerId="LiveId" clId="{4703F6DE-F4BF-48D6-BCD9-6442D03FDF89}" dt="2021-10-09T00:29:14.480" v="1562"/>
          <ac:spMkLst>
            <pc:docMk/>
            <pc:sldMk cId="193458395" sldId="297"/>
            <ac:spMk id="5" creationId="{77D02D8E-808C-4995-89B2-54F8C149CD66}"/>
          </ac:spMkLst>
        </pc:spChg>
        <pc:picChg chg="del">
          <ac:chgData name="Luciana de Melo" userId="6c175eea69753e54" providerId="LiveId" clId="{4703F6DE-F4BF-48D6-BCD9-6442D03FDF89}" dt="2021-10-09T00:29:13.795" v="1561" actId="478"/>
          <ac:picMkLst>
            <pc:docMk/>
            <pc:sldMk cId="193458395" sldId="297"/>
            <ac:picMk id="4" creationId="{7979BE26-860E-454C-96E2-B4C05E4A4F59}"/>
          </ac:picMkLst>
        </pc:picChg>
        <pc:picChg chg="add mod modCrop">
          <ac:chgData name="Luciana de Melo" userId="6c175eea69753e54" providerId="LiveId" clId="{4703F6DE-F4BF-48D6-BCD9-6442D03FDF89}" dt="2021-10-09T00:29:39.731" v="1567" actId="1076"/>
          <ac:picMkLst>
            <pc:docMk/>
            <pc:sldMk cId="193458395" sldId="297"/>
            <ac:picMk id="6" creationId="{02934AE3-73C3-4789-A93D-21ED24BDA2EB}"/>
          </ac:picMkLst>
        </pc:picChg>
        <pc:picChg chg="add del mod">
          <ac:chgData name="Luciana de Melo" userId="6c175eea69753e54" providerId="LiveId" clId="{4703F6DE-F4BF-48D6-BCD9-6442D03FDF89}" dt="2021-10-09T00:30:04.019" v="1570" actId="478"/>
          <ac:picMkLst>
            <pc:docMk/>
            <pc:sldMk cId="193458395" sldId="297"/>
            <ac:picMk id="7" creationId="{3B317066-BDA4-4881-A7BB-F968DC5B01D6}"/>
          </ac:picMkLst>
        </pc:picChg>
        <pc:picChg chg="add del mod">
          <ac:chgData name="Luciana de Melo" userId="6c175eea69753e54" providerId="LiveId" clId="{4703F6DE-F4BF-48D6-BCD9-6442D03FDF89}" dt="2021-10-09T00:31:07.007" v="1577" actId="478"/>
          <ac:picMkLst>
            <pc:docMk/>
            <pc:sldMk cId="193458395" sldId="297"/>
            <ac:picMk id="9" creationId="{352756D9-4291-48B1-9252-A97808F90BEF}"/>
          </ac:picMkLst>
        </pc:picChg>
      </pc:sldChg>
      <pc:sldChg chg="addSp delSp modSp add del mod ord">
        <pc:chgData name="Luciana de Melo" userId="6c175eea69753e54" providerId="LiveId" clId="{4703F6DE-F4BF-48D6-BCD9-6442D03FDF89}" dt="2021-10-09T02:18:25.191" v="2348" actId="47"/>
        <pc:sldMkLst>
          <pc:docMk/>
          <pc:sldMk cId="653980342" sldId="297"/>
        </pc:sldMkLst>
        <pc:spChg chg="del mod">
          <ac:chgData name="Luciana de Melo" userId="6c175eea69753e54" providerId="LiveId" clId="{4703F6DE-F4BF-48D6-BCD9-6442D03FDF89}" dt="2021-10-09T00:31:25.846" v="1583" actId="478"/>
          <ac:spMkLst>
            <pc:docMk/>
            <pc:sldMk cId="653980342" sldId="297"/>
            <ac:spMk id="3" creationId="{DFB39B78-17B0-4B40-86BD-FF8A4232D306}"/>
          </ac:spMkLst>
        </pc:spChg>
        <pc:spChg chg="add del mod">
          <ac:chgData name="Luciana de Melo" userId="6c175eea69753e54" providerId="LiveId" clId="{4703F6DE-F4BF-48D6-BCD9-6442D03FDF89}" dt="2021-10-09T00:33:01.020" v="1617" actId="113"/>
          <ac:spMkLst>
            <pc:docMk/>
            <pc:sldMk cId="653980342" sldId="297"/>
            <ac:spMk id="5" creationId="{0BA4F3BB-E898-40E2-A667-49B35439D29A}"/>
          </ac:spMkLst>
        </pc:spChg>
        <pc:picChg chg="del mod">
          <ac:chgData name="Luciana de Melo" userId="6c175eea69753e54" providerId="LiveId" clId="{4703F6DE-F4BF-48D6-BCD9-6442D03FDF89}" dt="2021-10-09T00:31:26.677" v="1585" actId="478"/>
          <ac:picMkLst>
            <pc:docMk/>
            <pc:sldMk cId="653980342" sldId="297"/>
            <ac:picMk id="4" creationId="{7979BE26-860E-454C-96E2-B4C05E4A4F59}"/>
          </ac:picMkLst>
        </pc:picChg>
        <pc:picChg chg="add del mod modCrop">
          <ac:chgData name="Luciana de Melo" userId="6c175eea69753e54" providerId="LiveId" clId="{4703F6DE-F4BF-48D6-BCD9-6442D03FDF89}" dt="2021-10-09T00:52:52.643" v="1768" actId="478"/>
          <ac:picMkLst>
            <pc:docMk/>
            <pc:sldMk cId="653980342" sldId="297"/>
            <ac:picMk id="6" creationId="{9EE54952-882A-41D9-95FE-BC4BDD1554C6}"/>
          </ac:picMkLst>
        </pc:picChg>
        <pc:picChg chg="add mod modCrop">
          <ac:chgData name="Luciana de Melo" userId="6c175eea69753e54" providerId="LiveId" clId="{4703F6DE-F4BF-48D6-BCD9-6442D03FDF89}" dt="2021-10-09T00:53:18.660" v="1780" actId="1076"/>
          <ac:picMkLst>
            <pc:docMk/>
            <pc:sldMk cId="653980342" sldId="297"/>
            <ac:picMk id="7" creationId="{DDC51BB9-21C4-429E-B003-FA65318C475C}"/>
          </ac:picMkLst>
        </pc:picChg>
      </pc:sldChg>
      <pc:sldChg chg="add del">
        <pc:chgData name="Luciana de Melo" userId="6c175eea69753e54" providerId="LiveId" clId="{4703F6DE-F4BF-48D6-BCD9-6442D03FDF89}" dt="2021-10-09T00:29:03.873" v="1555" actId="47"/>
        <pc:sldMkLst>
          <pc:docMk/>
          <pc:sldMk cId="2984709184" sldId="297"/>
        </pc:sldMkLst>
      </pc:sldChg>
      <pc:sldChg chg="new del">
        <pc:chgData name="Luciana de Melo" userId="6c175eea69753e54" providerId="LiveId" clId="{4703F6DE-F4BF-48D6-BCD9-6442D03FDF89}" dt="2021-10-09T00:27:36.302" v="1535" actId="47"/>
        <pc:sldMkLst>
          <pc:docMk/>
          <pc:sldMk cId="3794347109" sldId="297"/>
        </pc:sldMkLst>
      </pc:sldChg>
      <pc:sldChg chg="addSp delSp modSp add mod ord">
        <pc:chgData name="Luciana de Melo" userId="6c175eea69753e54" providerId="LiveId" clId="{4703F6DE-F4BF-48D6-BCD9-6442D03FDF89}" dt="2021-10-09T00:54:29.253" v="1787" actId="732"/>
        <pc:sldMkLst>
          <pc:docMk/>
          <pc:sldMk cId="326996836" sldId="298"/>
        </pc:sldMkLst>
        <pc:spChg chg="add del mod">
          <ac:chgData name="Luciana de Melo" userId="6c175eea69753e54" providerId="LiveId" clId="{4703F6DE-F4BF-48D6-BCD9-6442D03FDF89}" dt="2021-10-09T00:33:36.500" v="1633" actId="478"/>
          <ac:spMkLst>
            <pc:docMk/>
            <pc:sldMk cId="326996836" sldId="298"/>
            <ac:spMk id="3" creationId="{3A4AC2BA-387A-48B2-9E69-2C9B4D227C0F}"/>
          </ac:spMkLst>
        </pc:spChg>
        <pc:spChg chg="add del mod">
          <ac:chgData name="Luciana de Melo" userId="6c175eea69753e54" providerId="LiveId" clId="{4703F6DE-F4BF-48D6-BCD9-6442D03FDF89}" dt="2021-10-09T00:33:37.127" v="1635"/>
          <ac:spMkLst>
            <pc:docMk/>
            <pc:sldMk cId="326996836" sldId="298"/>
            <ac:spMk id="4" creationId="{25861A52-33B6-4EA2-9CFB-D61924D6C790}"/>
          </ac:spMkLst>
        </pc:spChg>
        <pc:spChg chg="add del">
          <ac:chgData name="Luciana de Melo" userId="6c175eea69753e54" providerId="LiveId" clId="{4703F6DE-F4BF-48D6-BCD9-6442D03FDF89}" dt="2021-10-09T00:33:39.831" v="1636" actId="478"/>
          <ac:spMkLst>
            <pc:docMk/>
            <pc:sldMk cId="326996836" sldId="298"/>
            <ac:spMk id="5" creationId="{0BA4F3BB-E898-40E2-A667-49B35439D29A}"/>
          </ac:spMkLst>
        </pc:spChg>
        <pc:spChg chg="add del mod">
          <ac:chgData name="Luciana de Melo" userId="6c175eea69753e54" providerId="LiveId" clId="{4703F6DE-F4BF-48D6-BCD9-6442D03FDF89}" dt="2021-10-09T00:33:41.337" v="1637" actId="478"/>
          <ac:spMkLst>
            <pc:docMk/>
            <pc:sldMk cId="326996836" sldId="298"/>
            <ac:spMk id="9" creationId="{2E76A68C-595E-4F1F-887E-D74B1F47D451}"/>
          </ac:spMkLst>
        </pc:spChg>
        <pc:spChg chg="add mod">
          <ac:chgData name="Luciana de Melo" userId="6c175eea69753e54" providerId="LiveId" clId="{4703F6DE-F4BF-48D6-BCD9-6442D03FDF89}" dt="2021-10-09T00:33:59.860" v="1639" actId="2711"/>
          <ac:spMkLst>
            <pc:docMk/>
            <pc:sldMk cId="326996836" sldId="298"/>
            <ac:spMk id="10" creationId="{855ACE89-45FB-4D45-A5F5-BE9D3D626D57}"/>
          </ac:spMkLst>
        </pc:spChg>
        <pc:picChg chg="add del">
          <ac:chgData name="Luciana de Melo" userId="6c175eea69753e54" providerId="LiveId" clId="{4703F6DE-F4BF-48D6-BCD9-6442D03FDF89}" dt="2021-10-09T00:33:30.987" v="1627" actId="478"/>
          <ac:picMkLst>
            <pc:docMk/>
            <pc:sldMk cId="326996836" sldId="298"/>
            <ac:picMk id="6" creationId="{9EE54952-882A-41D9-95FE-BC4BDD1554C6}"/>
          </ac:picMkLst>
        </pc:picChg>
        <pc:picChg chg="add del mod">
          <ac:chgData name="Luciana de Melo" userId="6c175eea69753e54" providerId="LiveId" clId="{4703F6DE-F4BF-48D6-BCD9-6442D03FDF89}" dt="2021-10-09T00:33:37.127" v="1635"/>
          <ac:picMkLst>
            <pc:docMk/>
            <pc:sldMk cId="326996836" sldId="298"/>
            <ac:picMk id="7" creationId="{A74B87D1-1AA6-4022-A8E0-4E1EA43ED3B1}"/>
          </ac:picMkLst>
        </pc:picChg>
        <pc:picChg chg="add del mod modCrop">
          <ac:chgData name="Luciana de Melo" userId="6c175eea69753e54" providerId="LiveId" clId="{4703F6DE-F4BF-48D6-BCD9-6442D03FDF89}" dt="2021-10-09T00:54:15.660" v="1781" actId="478"/>
          <ac:picMkLst>
            <pc:docMk/>
            <pc:sldMk cId="326996836" sldId="298"/>
            <ac:picMk id="11" creationId="{98F08A16-B6E8-44FB-AFEE-73634D38FAE2}"/>
          </ac:picMkLst>
        </pc:picChg>
        <pc:picChg chg="add mod modCrop">
          <ac:chgData name="Luciana de Melo" userId="6c175eea69753e54" providerId="LiveId" clId="{4703F6DE-F4BF-48D6-BCD9-6442D03FDF89}" dt="2021-10-09T00:54:29.253" v="1787" actId="732"/>
          <ac:picMkLst>
            <pc:docMk/>
            <pc:sldMk cId="326996836" sldId="298"/>
            <ac:picMk id="13" creationId="{564F7E26-AE2F-44AF-A35D-58764ACC5684}"/>
          </ac:picMkLst>
        </pc:picChg>
      </pc:sldChg>
      <pc:sldChg chg="addSp delSp modSp add mod ord">
        <pc:chgData name="Luciana de Melo" userId="6c175eea69753e54" providerId="LiveId" clId="{4703F6DE-F4BF-48D6-BCD9-6442D03FDF89}" dt="2021-10-09T01:37:43.879" v="2280" actId="732"/>
        <pc:sldMkLst>
          <pc:docMk/>
          <pc:sldMk cId="21461895" sldId="299"/>
        </pc:sldMkLst>
        <pc:spChg chg="add del mod">
          <ac:chgData name="Luciana de Melo" userId="6c175eea69753e54" providerId="LiveId" clId="{4703F6DE-F4BF-48D6-BCD9-6442D03FDF89}" dt="2021-10-09T00:34:51.556" v="1654" actId="478"/>
          <ac:spMkLst>
            <pc:docMk/>
            <pc:sldMk cId="21461895" sldId="299"/>
            <ac:spMk id="3" creationId="{961F48B0-4BB3-4BF3-B6B7-B6F514F60243}"/>
          </ac:spMkLst>
        </pc:spChg>
        <pc:spChg chg="add del mod">
          <ac:chgData name="Luciana de Melo" userId="6c175eea69753e54" providerId="LiveId" clId="{4703F6DE-F4BF-48D6-BCD9-6442D03FDF89}" dt="2021-10-09T00:34:49.842" v="1653" actId="478"/>
          <ac:spMkLst>
            <pc:docMk/>
            <pc:sldMk cId="21461895" sldId="299"/>
            <ac:spMk id="8" creationId="{9B452EBC-5EEA-40F8-88EE-59D5A56B8779}"/>
          </ac:spMkLst>
        </pc:spChg>
        <pc:spChg chg="del">
          <ac:chgData name="Luciana de Melo" userId="6c175eea69753e54" providerId="LiveId" clId="{4703F6DE-F4BF-48D6-BCD9-6442D03FDF89}" dt="2021-10-09T00:34:37.362" v="1648" actId="478"/>
          <ac:spMkLst>
            <pc:docMk/>
            <pc:sldMk cId="21461895" sldId="299"/>
            <ac:spMk id="10" creationId="{855ACE89-45FB-4D45-A5F5-BE9D3D626D57}"/>
          </ac:spMkLst>
        </pc:spChg>
        <pc:picChg chg="add del">
          <ac:chgData name="Luciana de Melo" userId="6c175eea69753e54" providerId="LiveId" clId="{4703F6DE-F4BF-48D6-BCD9-6442D03FDF89}" dt="2021-10-09T00:34:39.471" v="1650" actId="22"/>
          <ac:picMkLst>
            <pc:docMk/>
            <pc:sldMk cId="21461895" sldId="299"/>
            <ac:picMk id="4" creationId="{AFD0A735-6D1A-4B8B-9A7B-BC8160A1FCA0}"/>
          </ac:picMkLst>
        </pc:picChg>
        <pc:picChg chg="add mod modCrop">
          <ac:chgData name="Luciana de Melo" userId="6c175eea69753e54" providerId="LiveId" clId="{4703F6DE-F4BF-48D6-BCD9-6442D03FDF89}" dt="2021-10-09T01:37:43.879" v="2280" actId="732"/>
          <ac:picMkLst>
            <pc:docMk/>
            <pc:sldMk cId="21461895" sldId="299"/>
            <ac:picMk id="7" creationId="{66FC6557-8A42-4223-987D-05B4FAD0D9C6}"/>
          </ac:picMkLst>
        </pc:picChg>
        <pc:picChg chg="add del mod">
          <ac:chgData name="Luciana de Melo" userId="6c175eea69753e54" providerId="LiveId" clId="{4703F6DE-F4BF-48D6-BCD9-6442D03FDF89}" dt="2021-10-09T01:10:45.173" v="1788" actId="478"/>
          <ac:picMkLst>
            <pc:docMk/>
            <pc:sldMk cId="21461895" sldId="299"/>
            <ac:picMk id="9" creationId="{AF3B72B4-5243-4559-B27F-38D377DDAE03}"/>
          </ac:picMkLst>
        </pc:picChg>
        <pc:picChg chg="del">
          <ac:chgData name="Luciana de Melo" userId="6c175eea69753e54" providerId="LiveId" clId="{4703F6DE-F4BF-48D6-BCD9-6442D03FDF89}" dt="2021-10-09T00:34:34.355" v="1647" actId="478"/>
          <ac:picMkLst>
            <pc:docMk/>
            <pc:sldMk cId="21461895" sldId="299"/>
            <ac:picMk id="11" creationId="{98F08A16-B6E8-44FB-AFEE-73634D38FAE2}"/>
          </ac:picMkLst>
        </pc:picChg>
      </pc:sldChg>
      <pc:sldChg chg="addSp delSp modSp add mod">
        <pc:chgData name="Luciana de Melo" userId="6c175eea69753e54" providerId="LiveId" clId="{4703F6DE-F4BF-48D6-BCD9-6442D03FDF89}" dt="2021-10-09T02:25:32.389" v="2349" actId="1076"/>
        <pc:sldMkLst>
          <pc:docMk/>
          <pc:sldMk cId="3779252280" sldId="300"/>
        </pc:sldMkLst>
        <pc:picChg chg="add del mod">
          <ac:chgData name="Luciana de Melo" userId="6c175eea69753e54" providerId="LiveId" clId="{4703F6DE-F4BF-48D6-BCD9-6442D03FDF89}" dt="2021-10-09T00:46:38.559" v="1729" actId="478"/>
          <ac:picMkLst>
            <pc:docMk/>
            <pc:sldMk cId="3779252280" sldId="300"/>
            <ac:picMk id="4" creationId="{1E9CB132-9679-41CD-9256-4CBFD24E3011}"/>
          </ac:picMkLst>
        </pc:picChg>
        <pc:picChg chg="mod">
          <ac:chgData name="Luciana de Melo" userId="6c175eea69753e54" providerId="LiveId" clId="{4703F6DE-F4BF-48D6-BCD9-6442D03FDF89}" dt="2021-10-09T00:49:54.659" v="1753" actId="1076"/>
          <ac:picMkLst>
            <pc:docMk/>
            <pc:sldMk cId="3779252280" sldId="300"/>
            <ac:picMk id="5" creationId="{34CC4AEF-2D36-4E29-AD4C-3D50602E3BCE}"/>
          </ac:picMkLst>
        </pc:picChg>
        <pc:picChg chg="add del mod">
          <ac:chgData name="Luciana de Melo" userId="6c175eea69753e54" providerId="LiveId" clId="{4703F6DE-F4BF-48D6-BCD9-6442D03FDF89}" dt="2021-10-09T00:36:46.556" v="1692" actId="478"/>
          <ac:picMkLst>
            <pc:docMk/>
            <pc:sldMk cId="3779252280" sldId="300"/>
            <ac:picMk id="7" creationId="{69687E17-9A00-448E-9EB2-C9D51CAB3104}"/>
          </ac:picMkLst>
        </pc:picChg>
        <pc:picChg chg="add mod">
          <ac:chgData name="Luciana de Melo" userId="6c175eea69753e54" providerId="LiveId" clId="{4703F6DE-F4BF-48D6-BCD9-6442D03FDF89}" dt="2021-10-09T02:25:32.389" v="2349" actId="1076"/>
          <ac:picMkLst>
            <pc:docMk/>
            <pc:sldMk cId="3779252280" sldId="300"/>
            <ac:picMk id="9" creationId="{3616A631-6B13-4FB6-B3E8-C675F4CC207B}"/>
          </ac:picMkLst>
        </pc:picChg>
      </pc:sldChg>
      <pc:sldChg chg="addSp modSp add del mod">
        <pc:chgData name="Luciana de Melo" userId="6c175eea69753e54" providerId="LiveId" clId="{4703F6DE-F4BF-48D6-BCD9-6442D03FDF89}" dt="2021-10-09T00:46:21.680" v="1725" actId="47"/>
        <pc:sldMkLst>
          <pc:docMk/>
          <pc:sldMk cId="2686177662" sldId="301"/>
        </pc:sldMkLst>
        <pc:picChg chg="add mod">
          <ac:chgData name="Luciana de Melo" userId="6c175eea69753e54" providerId="LiveId" clId="{4703F6DE-F4BF-48D6-BCD9-6442D03FDF89}" dt="2021-10-09T00:44:52.842" v="1706" actId="692"/>
          <ac:picMkLst>
            <pc:docMk/>
            <pc:sldMk cId="2686177662" sldId="301"/>
            <ac:picMk id="3" creationId="{A4181D3C-0372-4488-9E69-878AA060D4DC}"/>
          </ac:picMkLst>
        </pc:picChg>
      </pc:sldChg>
      <pc:sldChg chg="addSp delSp modSp new mod">
        <pc:chgData name="Luciana de Melo" userId="6c175eea69753e54" providerId="LiveId" clId="{4703F6DE-F4BF-48D6-BCD9-6442D03FDF89}" dt="2021-10-09T01:19:32.992" v="2239" actId="1076"/>
        <pc:sldMkLst>
          <pc:docMk/>
          <pc:sldMk cId="2999856037" sldId="301"/>
        </pc:sldMkLst>
        <pc:spChg chg="mod">
          <ac:chgData name="Luciana de Melo" userId="6c175eea69753e54" providerId="LiveId" clId="{4703F6DE-F4BF-48D6-BCD9-6442D03FDF89}" dt="2021-10-09T01:15:26.764" v="1823" actId="14100"/>
          <ac:spMkLst>
            <pc:docMk/>
            <pc:sldMk cId="2999856037" sldId="301"/>
            <ac:spMk id="2" creationId="{84083B48-D8F2-41E4-AB91-1BD94C9F06D8}"/>
          </ac:spMkLst>
        </pc:spChg>
        <pc:spChg chg="add mod">
          <ac:chgData name="Luciana de Melo" userId="6c175eea69753e54" providerId="LiveId" clId="{4703F6DE-F4BF-48D6-BCD9-6442D03FDF89}" dt="2021-10-09T01:19:21.497" v="2237" actId="1076"/>
          <ac:spMkLst>
            <pc:docMk/>
            <pc:sldMk cId="2999856037" sldId="301"/>
            <ac:spMk id="3" creationId="{8DBE6F2B-33F4-4E8F-8487-E6A32CB42C95}"/>
          </ac:spMkLst>
        </pc:spChg>
        <pc:spChg chg="add del">
          <ac:chgData name="Luciana de Melo" userId="6c175eea69753e54" providerId="LiveId" clId="{4703F6DE-F4BF-48D6-BCD9-6442D03FDF89}" dt="2021-10-09T01:17:27.203" v="2054" actId="22"/>
          <ac:spMkLst>
            <pc:docMk/>
            <pc:sldMk cId="2999856037" sldId="301"/>
            <ac:spMk id="5" creationId="{BEC333C8-EC1B-4A7C-906D-B689873B4FD3}"/>
          </ac:spMkLst>
        </pc:spChg>
        <pc:spChg chg="add mod">
          <ac:chgData name="Luciana de Melo" userId="6c175eea69753e54" providerId="LiveId" clId="{4703F6DE-F4BF-48D6-BCD9-6442D03FDF89}" dt="2021-10-09T01:19:32.992" v="2239" actId="1076"/>
          <ac:spMkLst>
            <pc:docMk/>
            <pc:sldMk cId="2999856037" sldId="301"/>
            <ac:spMk id="7" creationId="{ADED9E33-F384-4CA1-9156-BDEEF855BF9F}"/>
          </ac:spMkLst>
        </pc:spChg>
      </pc:sldChg>
      <pc:sldChg chg="addSp delSp modSp add mod">
        <pc:chgData name="Luciana de Melo" userId="6c175eea69753e54" providerId="LiveId" clId="{4703F6DE-F4BF-48D6-BCD9-6442D03FDF89}" dt="2021-10-11T20:17:37.877" v="6682" actId="14100"/>
        <pc:sldMkLst>
          <pc:docMk/>
          <pc:sldMk cId="2755549703" sldId="302"/>
        </pc:sldMkLst>
        <pc:spChg chg="mod">
          <ac:chgData name="Luciana de Melo" userId="6c175eea69753e54" providerId="LiveId" clId="{4703F6DE-F4BF-48D6-BCD9-6442D03FDF89}" dt="2021-10-09T02:18:14.716" v="2345" actId="20577"/>
          <ac:spMkLst>
            <pc:docMk/>
            <pc:sldMk cId="2755549703" sldId="302"/>
            <ac:spMk id="2" creationId="{068EB139-324F-4A32-91CC-6202BE6F3FC7}"/>
          </ac:spMkLst>
        </pc:spChg>
        <pc:picChg chg="add del">
          <ac:chgData name="Luciana de Melo" userId="6c175eea69753e54" providerId="LiveId" clId="{4703F6DE-F4BF-48D6-BCD9-6442D03FDF89}" dt="2021-10-11T20:17:32.408" v="6678" actId="478"/>
          <ac:picMkLst>
            <pc:docMk/>
            <pc:sldMk cId="2755549703" sldId="302"/>
            <ac:picMk id="3" creationId="{78268AC7-DB8A-4205-869D-9FBA9C5939A9}"/>
          </ac:picMkLst>
        </pc:picChg>
        <pc:picChg chg="del">
          <ac:chgData name="Luciana de Melo" userId="6c175eea69753e54" providerId="LiveId" clId="{4703F6DE-F4BF-48D6-BCD9-6442D03FDF89}" dt="2021-10-09T02:18:18.462" v="2346" actId="478"/>
          <ac:picMkLst>
            <pc:docMk/>
            <pc:sldMk cId="2755549703" sldId="302"/>
            <ac:picMk id="4" creationId="{4FA3676B-7158-48A6-8C12-402B2A2472CA}"/>
          </ac:picMkLst>
        </pc:picChg>
        <pc:picChg chg="add mod">
          <ac:chgData name="Luciana de Melo" userId="6c175eea69753e54" providerId="LiveId" clId="{4703F6DE-F4BF-48D6-BCD9-6442D03FDF89}" dt="2021-10-11T20:17:37.877" v="6682" actId="14100"/>
          <ac:picMkLst>
            <pc:docMk/>
            <pc:sldMk cId="2755549703" sldId="302"/>
            <ac:picMk id="7" creationId="{805292B0-DD88-4E3B-A45F-64444DD12FBC}"/>
          </ac:picMkLst>
        </pc:picChg>
      </pc:sldChg>
      <pc:sldChg chg="addSp delSp modSp add del mod">
        <pc:chgData name="Luciana de Melo" userId="6c175eea69753e54" providerId="LiveId" clId="{4703F6DE-F4BF-48D6-BCD9-6442D03FDF89}" dt="2021-10-09T00:46:42.586" v="1730" actId="47"/>
        <pc:sldMkLst>
          <pc:docMk/>
          <pc:sldMk cId="4096505708" sldId="302"/>
        </pc:sldMkLst>
        <pc:picChg chg="add mod">
          <ac:chgData name="Luciana de Melo" userId="6c175eea69753e54" providerId="LiveId" clId="{4703F6DE-F4BF-48D6-BCD9-6442D03FDF89}" dt="2021-10-09T00:44:23.291" v="1697" actId="1076"/>
          <ac:picMkLst>
            <pc:docMk/>
            <pc:sldMk cId="4096505708" sldId="302"/>
            <ac:picMk id="6" creationId="{2B303995-5F02-4F9D-A85F-1A1796F968A8}"/>
          </ac:picMkLst>
        </pc:picChg>
        <pc:picChg chg="add del">
          <ac:chgData name="Luciana de Melo" userId="6c175eea69753e54" providerId="LiveId" clId="{4703F6DE-F4BF-48D6-BCD9-6442D03FDF89}" dt="2021-10-09T00:44:33.575" v="1699" actId="21"/>
          <ac:picMkLst>
            <pc:docMk/>
            <pc:sldMk cId="4096505708" sldId="302"/>
            <ac:picMk id="8" creationId="{32BBA3AE-96E8-4B41-ABF2-C31AE918CE71}"/>
          </ac:picMkLst>
        </pc:picChg>
      </pc:sldChg>
      <pc:sldChg chg="addSp delSp modSp add del mod">
        <pc:chgData name="Luciana de Melo" userId="6c175eea69753e54" providerId="LiveId" clId="{4703F6DE-F4BF-48D6-BCD9-6442D03FDF89}" dt="2021-10-09T00:46:17.477" v="1724" actId="47"/>
        <pc:sldMkLst>
          <pc:docMk/>
          <pc:sldMk cId="2516771871" sldId="303"/>
        </pc:sldMkLst>
        <pc:picChg chg="add del mod">
          <ac:chgData name="Luciana de Melo" userId="6c175eea69753e54" providerId="LiveId" clId="{4703F6DE-F4BF-48D6-BCD9-6442D03FDF89}" dt="2021-10-09T00:46:14.015" v="1722" actId="21"/>
          <ac:picMkLst>
            <pc:docMk/>
            <pc:sldMk cId="2516771871" sldId="303"/>
            <ac:picMk id="3" creationId="{EBABADCB-BA66-4D58-B880-A755419A3D25}"/>
          </ac:picMkLst>
        </pc:picChg>
      </pc:sldChg>
      <pc:sldChg chg="addSp delSp modSp add del mod">
        <pc:chgData name="Luciana de Melo" userId="6c175eea69753e54" providerId="LiveId" clId="{4703F6DE-F4BF-48D6-BCD9-6442D03FDF89}" dt="2021-10-09T00:49:41.562" v="1751" actId="47"/>
        <pc:sldMkLst>
          <pc:docMk/>
          <pc:sldMk cId="3033807646" sldId="304"/>
        </pc:sldMkLst>
        <pc:picChg chg="add del mod">
          <ac:chgData name="Luciana de Melo" userId="6c175eea69753e54" providerId="LiveId" clId="{4703F6DE-F4BF-48D6-BCD9-6442D03FDF89}" dt="2021-10-09T00:46:30.467" v="1727" actId="478"/>
          <ac:picMkLst>
            <pc:docMk/>
            <pc:sldMk cId="3033807646" sldId="304"/>
            <ac:picMk id="3" creationId="{4E189263-BAA7-4FE7-82D1-221C14FA2F05}"/>
          </ac:picMkLst>
        </pc:picChg>
        <pc:picChg chg="del">
          <ac:chgData name="Luciana de Melo" userId="6c175eea69753e54" providerId="LiveId" clId="{4703F6DE-F4BF-48D6-BCD9-6442D03FDF89}" dt="2021-10-09T00:46:32.332" v="1728" actId="478"/>
          <ac:picMkLst>
            <pc:docMk/>
            <pc:sldMk cId="3033807646" sldId="304"/>
            <ac:picMk id="4" creationId="{1E9CB132-9679-41CD-9256-4CBFD24E3011}"/>
          </ac:picMkLst>
        </pc:picChg>
      </pc:sldChg>
      <pc:sldChg chg="modSp new del mod">
        <pc:chgData name="Luciana de Melo" userId="6c175eea69753e54" providerId="LiveId" clId="{4703F6DE-F4BF-48D6-BCD9-6442D03FDF89}" dt="2021-10-09T00:49:38.662" v="1750" actId="47"/>
        <pc:sldMkLst>
          <pc:docMk/>
          <pc:sldMk cId="3439276145" sldId="305"/>
        </pc:sldMkLst>
        <pc:spChg chg="mod">
          <ac:chgData name="Luciana de Melo" userId="6c175eea69753e54" providerId="LiveId" clId="{4703F6DE-F4BF-48D6-BCD9-6442D03FDF89}" dt="2021-10-09T00:49:36.421" v="1749" actId="5793"/>
          <ac:spMkLst>
            <pc:docMk/>
            <pc:sldMk cId="3439276145" sldId="305"/>
            <ac:spMk id="2" creationId="{C4172B30-ECBD-4515-997F-35E7F2C980CC}"/>
          </ac:spMkLst>
        </pc:spChg>
      </pc:sldChg>
      <pc:sldMasterChg chg="modSldLayout">
        <pc:chgData name="Luciana de Melo" userId="6c175eea69753e54" providerId="LiveId" clId="{4703F6DE-F4BF-48D6-BCD9-6442D03FDF89}" dt="2021-10-09T01:45:02.396" v="2313"/>
        <pc:sldMasterMkLst>
          <pc:docMk/>
          <pc:sldMasterMk cId="1688639211" sldId="2147483648"/>
        </pc:sldMasterMkLst>
        <pc:sldLayoutChg chg="setBg">
          <pc:chgData name="Luciana de Melo" userId="6c175eea69753e54" providerId="LiveId" clId="{4703F6DE-F4BF-48D6-BCD9-6442D03FDF89}" dt="2021-10-09T01:45:02.396" v="2313"/>
          <pc:sldLayoutMkLst>
            <pc:docMk/>
            <pc:sldMasterMk cId="1688639211" sldId="2147483648"/>
            <pc:sldLayoutMk cId="2515287129" sldId="2147483656"/>
          </pc:sldLayoutMkLst>
        </pc:sldLayoutChg>
        <pc:sldLayoutChg chg="setBg">
          <pc:chgData name="Luciana de Melo" userId="6c175eea69753e54" providerId="LiveId" clId="{4703F6DE-F4BF-48D6-BCD9-6442D03FDF89}" dt="2021-10-09T01:45:02.396" v="2313"/>
          <pc:sldLayoutMkLst>
            <pc:docMk/>
            <pc:sldMasterMk cId="1688639211" sldId="2147483648"/>
            <pc:sldLayoutMk cId="533698686" sldId="2147483661"/>
          </pc:sldLayoutMkLst>
        </pc:sldLayoutChg>
        <pc:sldLayoutChg chg="setBg">
          <pc:chgData name="Luciana de Melo" userId="6c175eea69753e54" providerId="LiveId" clId="{4703F6DE-F4BF-48D6-BCD9-6442D03FDF89}" dt="2021-10-09T01:45:02.396" v="2313"/>
          <pc:sldLayoutMkLst>
            <pc:docMk/>
            <pc:sldMasterMk cId="1688639211" sldId="2147483648"/>
            <pc:sldLayoutMk cId="1018686351" sldId="2147483662"/>
          </pc:sldLayoutMkLst>
        </pc:sldLayoutChg>
        <pc:sldLayoutChg chg="setBg">
          <pc:chgData name="Luciana de Melo" userId="6c175eea69753e54" providerId="LiveId" clId="{4703F6DE-F4BF-48D6-BCD9-6442D03FDF89}" dt="2021-10-09T01:45:02.396" v="2313"/>
          <pc:sldLayoutMkLst>
            <pc:docMk/>
            <pc:sldMasterMk cId="1688639211" sldId="2147483648"/>
            <pc:sldLayoutMk cId="3794248369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E7A2D2-7C10-441D-A5EE-F13B47D9F67A}" type="datetimeFigureOut">
              <a:rPr lang="en-US" smtClean="0"/>
              <a:t>10/8/2021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EA3500-2DE2-4565-BF67-B5104A6003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5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Oi </a:t>
            </a:r>
            <a:r>
              <a:rPr lang="en-US" dirty="0" err="1"/>
              <a:t>pessoal</a:t>
            </a:r>
            <a:r>
              <a:rPr lang="en-US" dirty="0"/>
              <a:t>,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obrigada</a:t>
            </a:r>
            <a:r>
              <a:rPr lang="en-US" dirty="0"/>
              <a:t> a Python Brasil por me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oportunidade</a:t>
            </a:r>
            <a:r>
              <a:rPr lang="en-US" dirty="0"/>
              <a:t> de </a:t>
            </a:r>
            <a:r>
              <a:rPr lang="en-US" dirty="0" err="1"/>
              <a:t>estar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hoje</a:t>
            </a:r>
            <a:r>
              <a:rPr lang="en-US" dirty="0"/>
              <a:t> ,e </a:t>
            </a:r>
            <a:r>
              <a:rPr lang="en-US" dirty="0" err="1"/>
              <a:t>obrigada</a:t>
            </a:r>
            <a:r>
              <a:rPr lang="en-US" dirty="0"/>
              <a:t> a </a:t>
            </a:r>
            <a:r>
              <a:rPr lang="en-US" dirty="0" err="1"/>
              <a:t>vocês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comigo</a:t>
            </a:r>
            <a:r>
              <a:rPr lang="en-US" dirty="0"/>
              <a:t> </a:t>
            </a:r>
            <a:r>
              <a:rPr lang="en-US" dirty="0" err="1"/>
              <a:t>nesse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 Meu </a:t>
            </a:r>
            <a:r>
              <a:rPr lang="en-US" dirty="0" err="1"/>
              <a:t>nome</a:t>
            </a:r>
            <a:r>
              <a:rPr lang="en-US" dirty="0"/>
              <a:t> é Luciana</a:t>
            </a:r>
            <a:r>
              <a:rPr lang="pt-BR" dirty="0"/>
              <a:t>, eu sou </a:t>
            </a:r>
            <a:r>
              <a:rPr lang="pt-BR" dirty="0" err="1"/>
              <a:t>program</a:t>
            </a:r>
            <a:r>
              <a:rPr lang="pt-BR" dirty="0"/>
              <a:t> manager na Microsoft e trabalho com a extensão pra Python pro VS Code, e estou aqui pra mostrar 11 </a:t>
            </a:r>
            <a:r>
              <a:rPr lang="pt-BR" dirty="0" err="1"/>
              <a:t>features</a:t>
            </a:r>
            <a:r>
              <a:rPr lang="pt-BR" dirty="0"/>
              <a:t> (e ao final um segredo) que podem ajudar a aumentar a sua produtividade quando estiver desenvolvendo código Python.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3500-2DE2-4565-BF67-B5104A6003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539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Pra começar vou me apresentar um pouco melhor, eu sou essa moça aí da foto, eu cursei ciência da computação na USP (no IME – instituto de matemática e estatística), e fiz mestrado lá também na área de mineração de dados. Nessa época eu estava fazendo meu projeto todo em Python, e usando o VS Code. No meio do mestrado, a Microsoft apareceu lá na universidade fazendo um evento de recrutamento para engenheiros de software. Eu mandei meu currículo, participei das entrevistas, e no meio do processo eles acabaram mudando minha aplicação pra ser de </a:t>
            </a:r>
            <a:r>
              <a:rPr lang="pt-BR" dirty="0" err="1"/>
              <a:t>Program</a:t>
            </a:r>
            <a:r>
              <a:rPr lang="pt-BR" dirty="0"/>
              <a:t> Manager.  Quando eu consegui o emprego, eles me colocaram </a:t>
            </a:r>
            <a:r>
              <a:rPr lang="pt-BR" dirty="0" err="1"/>
              <a:t>alearotiramente</a:t>
            </a:r>
            <a:r>
              <a:rPr lang="pt-BR" dirty="0"/>
              <a:t> em um time na divisão de desenvolvedores</a:t>
            </a:r>
            <a:r>
              <a:rPr lang="en-US" dirty="0"/>
              <a:t>: o time </a:t>
            </a:r>
            <a:r>
              <a:rPr lang="pt-BR" dirty="0"/>
              <a:t>de ferramentas pra Python e inteligência artificial, pra eu trabalhar na extensão pra Python no VS Code.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3500-2DE2-4565-BF67-B5104A6003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3765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Pra quem não conhece o VS Code, é um editor da Microsoft open Source (de código aberto), tem suporte pra múltiplas plataformas, seja Linux, </a:t>
            </a:r>
            <a:r>
              <a:rPr lang="pt-BR" dirty="0" err="1"/>
              <a:t>macOS</a:t>
            </a:r>
            <a:r>
              <a:rPr lang="pt-BR" dirty="0"/>
              <a:t>, Windows, e a intenção do VS Code é ser leve e rápido. Eu digo intenção porque ele vem por padrão com suporte pra Javascript, </a:t>
            </a:r>
            <a:r>
              <a:rPr lang="pt-BR" dirty="0" err="1"/>
              <a:t>Typescript</a:t>
            </a:r>
            <a:r>
              <a:rPr lang="pt-BR" dirty="0"/>
              <a:t>, </a:t>
            </a:r>
            <a:r>
              <a:rPr lang="pt-BR" dirty="0" err="1"/>
              <a:t>NodeJS</a:t>
            </a:r>
            <a:r>
              <a:rPr lang="pt-BR" dirty="0"/>
              <a:t>, mas você pode instalar extensões pra customizar a experiência pra praticamente qualquer tipo de desenvolvimento que você quiser e precisar.  Então acaba que quando você instala muitas extensões (como é meu caso), ele não fica tão leve e nem tão rápido assim, mas em geral é mais rápido do que muitos </a:t>
            </a:r>
            <a:r>
              <a:rPr lang="pt-BR" dirty="0" err="1"/>
              <a:t>IDEs</a:t>
            </a:r>
            <a:r>
              <a:rPr lang="pt-BR" dirty="0"/>
              <a:t> por aí.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3500-2DE2-4565-BF67-B5104A6003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531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</a:t>
            </a:r>
            <a:r>
              <a:rPr lang="pt-BR" dirty="0" err="1"/>
              <a:t>features</a:t>
            </a:r>
            <a:r>
              <a:rPr lang="pt-BR" dirty="0"/>
              <a:t> que vou cobrir aqui são uma pequena seleção das que eu acho que podem ser mais úteis em termos de aumentar a produtividade quando estiver desenvolvendo Python. A maior parte delas vem da nossa extensão aqui pra Python. </a:t>
            </a:r>
          </a:p>
          <a:p>
            <a:r>
              <a:rPr lang="pt-BR" dirty="0"/>
              <a:t>Eu vou começar apresentando cada uma das 11 </a:t>
            </a:r>
            <a:r>
              <a:rPr lang="pt-BR" dirty="0" err="1"/>
              <a:t>features</a:t>
            </a:r>
            <a:r>
              <a:rPr lang="pt-BR" dirty="0"/>
              <a:t> e mostrando uma demo de como funciona no VS Code.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3500-2DE2-4565-BF67-B5104A6003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10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primeira delas é a paleta de comandos. Vou trazer o VS Code aqui pra tela.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0EA3500-2DE2-4565-BF67-B5104A6003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7472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6D52E1B-5670-1444-90B5-898B0E25C0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188142" cy="68558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280DDBC-586B-4A47-B30B-AEF108DDA6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7600" y="408168"/>
            <a:ext cx="2057468" cy="57735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77375E1A-C339-3140-967C-AA8983E30B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03543" y="1395772"/>
            <a:ext cx="8547417" cy="969010"/>
          </a:xfrm>
        </p:spPr>
        <p:txBody>
          <a:bodyPr>
            <a:noAutofit/>
          </a:bodyPr>
          <a:lstStyle>
            <a:lvl1pPr>
              <a:defRPr sz="4800" b="1" i="0">
                <a:solidFill>
                  <a:srgbClr val="012152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  <a:lvl2pPr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2pPr>
            <a:lvl3pPr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3pPr>
            <a:lvl4pPr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4pPr>
            <a:lvl5pPr>
              <a:defRPr b="1" i="0">
                <a:solidFill>
                  <a:schemeClr val="bg1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defRPr>
            </a:lvl5pPr>
          </a:lstStyle>
          <a:p>
            <a:pPr lvl="0"/>
            <a:r>
              <a:rPr lang="en-US"/>
              <a:t>Session, title or event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FE87972E-A72B-3840-AD58-96C9214596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3543" y="2668270"/>
            <a:ext cx="5387975" cy="969010"/>
          </a:xfrm>
        </p:spPr>
        <p:txBody>
          <a:bodyPr>
            <a:noAutofit/>
          </a:bodyPr>
          <a:lstStyle>
            <a:lvl1pPr>
              <a:defRPr sz="2400" b="0" i="0">
                <a:solidFill>
                  <a:srgbClr val="012152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 sz="2400" b="0" i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Author Name</a:t>
            </a:r>
          </a:p>
          <a:p>
            <a:pPr lvl="0"/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2475777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1">
    <p:bg>
      <p:bgPr>
        <a:solidFill>
          <a:srgbClr val="00AD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1A47-C03B-A94B-9452-C264A5BE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926772" cy="1883664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E9ED1-E856-4C4A-9CFF-C99BDA4EB0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73354" y="4394200"/>
            <a:ext cx="5194300" cy="246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98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2">
    <p:bg>
      <p:bgPr>
        <a:solidFill>
          <a:srgbClr val="0121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1A47-C03B-A94B-9452-C264A5BE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542724" cy="1847088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24A4D7-CBB4-A444-9E81-5514F887BB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14714" y="457200"/>
            <a:ext cx="1126711" cy="14758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4DBF01-05CD-E14C-B8E4-F414142C48A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1711" y="5226326"/>
            <a:ext cx="4016618" cy="11198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C7CE06-3232-E745-84BF-77C0A8431FF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952383" y="5855717"/>
            <a:ext cx="1747906" cy="49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863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DC2-0AEA-3D40-AA9B-02AA4EDE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028108" cy="1600200"/>
          </a:xfrm>
        </p:spPr>
        <p:txBody>
          <a:bodyPr anchor="b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1ADDA-39DE-3F4C-9738-ECF89BC4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10028108" cy="3264408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A5F5F7-AECF-144E-BB5D-CC1263F12CC9}"/>
              </a:ext>
            </a:extLst>
          </p:cNvPr>
          <p:cNvSpPr/>
          <p:nvPr userDrawn="1"/>
        </p:nvSpPr>
        <p:spPr>
          <a:xfrm>
            <a:off x="0" y="5868988"/>
            <a:ext cx="12192000" cy="989012"/>
          </a:xfrm>
          <a:prstGeom prst="rect">
            <a:avLst/>
          </a:prstGeom>
          <a:solidFill>
            <a:srgbClr val="F9FDA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248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DC2-0AEA-3D40-AA9B-02AA4EDE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1ADDA-39DE-3F4C-9738-ECF89BC4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98FAC04-D684-5F47-B8C8-674D36CBBC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029200" y="457200"/>
            <a:ext cx="6967538" cy="5411788"/>
          </a:xfrm>
        </p:spPr>
        <p:txBody>
          <a:bodyPr anchor="ctr"/>
          <a:lstStyle>
            <a:lvl1pPr algn="ctr">
              <a:defRPr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0DD136-6F24-0A4D-ACF6-36B72CDEC2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61206"/>
            <a:ext cx="12192000" cy="22175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00C927-E4AC-134D-ADD4-005BAC31028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0284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EDC2-0AEA-3D40-AA9B-02AA4EDE4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9CC481-B340-B046-86C5-87383A7089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11ADDA-39DE-3F4C-9738-ECF89BC4E9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C90105-5EF4-824D-9869-4A8BB78697E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61206"/>
            <a:ext cx="12192000" cy="2217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6DE1514-1670-1244-B50C-1479D051D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06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FA69F-6C95-264A-AE45-0BCDA099B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04" y="381462"/>
            <a:ext cx="10910491" cy="119062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DA9A-1753-2F47-ADF0-066FCA97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404" y="1841962"/>
            <a:ext cx="10910491" cy="31011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A79DF6-6B36-8C45-97C4-896904836125}"/>
              </a:ext>
            </a:extLst>
          </p:cNvPr>
          <p:cNvCxnSpPr>
            <a:cxnSpLocks/>
          </p:cNvCxnSpPr>
          <p:nvPr userDrawn="1"/>
        </p:nvCxnSpPr>
        <p:spPr>
          <a:xfrm>
            <a:off x="645405" y="1707024"/>
            <a:ext cx="1091049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76911D97-5CA8-C04F-9559-7D92BCB5DC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61206"/>
            <a:ext cx="12192000" cy="22175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9F2A32-4BA3-1847-8571-14F26FBDD3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6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85FD2-D766-FC4F-8AE6-0499631A0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0"/>
            <a:ext cx="603631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8C5C4E-2176-9D46-A5C2-E00F1826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076257"/>
            <a:ext cx="6036310" cy="3131503"/>
          </a:xfrm>
        </p:spPr>
        <p:txBody>
          <a:bodyPr/>
          <a:lstStyle>
            <a:lvl1pPr marL="0" indent="0">
              <a:buNone/>
              <a:defRPr sz="2400">
                <a:solidFill>
                  <a:srgbClr val="54789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FB73CE-F85B-E84D-A35E-14E3623BD2D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30765" y="0"/>
            <a:ext cx="4861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915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F9E9-CDFA-2C48-BA8E-4235548D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30638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D35DBAE-D69C-D14B-94A3-023934D0C6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7863" y="0"/>
            <a:ext cx="5163255" cy="6040438"/>
          </a:xfr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algn="ctr">
              <a:defRPr b="1" i="0">
                <a:latin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28ACDA-B1B8-5A48-9CDE-5D4B64EDA3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61206"/>
            <a:ext cx="12192000" cy="22175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B68D27A-F910-BE4A-A64D-2C1258941B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310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F9E9-CDFA-2C48-BA8E-4235548D2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280D-E73C-874D-A8E0-614287B24C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295841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39F70-A187-7149-A28B-B9E0CB028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2958410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A6020E-8B62-5C43-B899-6D54ED372F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661206"/>
            <a:ext cx="12192000" cy="2217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5698AFA-3A37-8A46-A6DD-B7176EE526F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940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B7272-95ED-1349-ADEB-EC86DCE5F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9F3B2-21D5-D146-B699-D0DA9AEED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0C218B-BA9F-D947-BB70-2FF603E57F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133725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4C1509-1748-CD4D-A2C7-C40333DCE4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7E72AC-3852-BD4D-AC97-058D05233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133725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5B3835-5911-E843-8E85-115243F923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5163585"/>
            <a:ext cx="12192000" cy="1748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F48F7ED-B8C7-4240-9BBD-30000BA6BB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06183" y="6093530"/>
            <a:ext cx="1509643" cy="4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093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190770-0FD7-BB48-84FC-5A491CAD1F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377"/>
          <a:stretch/>
        </p:blipFill>
        <p:spPr>
          <a:xfrm>
            <a:off x="-26552" y="0"/>
            <a:ext cx="12218552" cy="69332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A3902D-E23F-8344-B3E5-849F38451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803956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E7CCE8-3640-2F46-9648-8EEB0D0866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2378" y="404301"/>
            <a:ext cx="1549400" cy="43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30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E8C69E-A83D-DC44-85E9-1344198A9F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219"/>
            <a:ext cx="12192000" cy="684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975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rgbClr val="F374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1A47-C03B-A94B-9452-C264A5BEF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600200"/>
          </a:xfrm>
        </p:spPr>
        <p:txBody>
          <a:bodyPr anchor="b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3DCA19-A974-3540-934D-197CE4696B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77740" y="2427731"/>
            <a:ext cx="2798968" cy="443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87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5830823-1CB9-2F48-A672-A6BB3E92D5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1711E-821F-A443-9455-EDD5BCB211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400" b="0" i="0" u="none" strike="noStrike" kern="1200" cap="none" spc="-5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H2 Segoe UI </a:t>
            </a:r>
            <a:r>
              <a:rPr kumimoji="0" lang="en-US" sz="2400" b="0" i="0" u="none" strike="noStrike" kern="1200" cap="none" spc="-50" normalizeH="0" baseline="0" noProof="0" err="1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Semibold</a:t>
            </a:r>
            <a:r>
              <a:rPr kumimoji="0" lang="en-US" sz="2400" b="0" i="0" u="none" strike="noStrike" kern="1200" cap="none" spc="-5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20/24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B1 Segoe UI Regular 20/24 </a:t>
            </a:r>
          </a:p>
          <a:p>
            <a:pPr marL="0" marR="0" lvl="1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2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H3 Segoe UI </a:t>
            </a:r>
            <a:r>
              <a:rPr kumimoji="0" lang="en-US" sz="18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Semibold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 14/18</a:t>
            </a:r>
          </a:p>
          <a:p>
            <a:pPr marL="0" marR="0" lvl="3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B2 Segoe UI Regular 14/18</a:t>
            </a:r>
          </a:p>
          <a:p>
            <a:pPr marL="0" marR="0" lvl="3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243A5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  <a:p>
            <a:pPr marL="0" marR="0" lvl="4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H4 Segoe UI Bold 10/12</a:t>
            </a:r>
          </a:p>
          <a:p>
            <a:pPr marL="0" marR="0" lvl="6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43A5E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B3 Segoe UI Regular 10/12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3A7DD09-CDF9-4E4D-82A6-34FABCD9EDD0}"/>
              </a:ext>
            </a:extLst>
          </p:cNvPr>
          <p:cNvSpPr/>
          <p:nvPr userDrawn="1"/>
        </p:nvSpPr>
        <p:spPr bwMode="auto">
          <a:xfrm>
            <a:off x="12380326" y="17929"/>
            <a:ext cx="1207183" cy="835348"/>
          </a:xfrm>
          <a:prstGeom prst="rect">
            <a:avLst/>
          </a:prstGeom>
          <a:solidFill>
            <a:srgbClr val="FFFFFF"/>
          </a:solidFill>
          <a:ln w="6350" cap="flat" cmpd="sng" algn="ctr">
            <a:solidFill>
              <a:srgbClr val="E5E6E5">
                <a:lumMod val="9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White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R255 G255 B255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</a:t>
            </a:r>
            <a:r>
              <a:rPr kumimoji="0" lang="en-US" sz="800" b="0" i="0" u="none" strike="noStrike" kern="0" cap="none" spc="0" normalizeH="0" baseline="0" noProof="0" err="1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ffffff</a:t>
            </a:r>
            <a:endParaRPr kumimoji="0" lang="en-US" sz="800" b="0" i="0" u="none" strike="noStrike" kern="0" cap="none" spc="0" normalizeH="0" baseline="0" noProof="0">
              <a:ln>
                <a:noFill/>
              </a:ln>
              <a:solidFill>
                <a:srgbClr val="012152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3703929-C742-4748-A247-734F93538FDE}"/>
              </a:ext>
            </a:extLst>
          </p:cNvPr>
          <p:cNvSpPr/>
          <p:nvPr userDrawn="1"/>
        </p:nvSpPr>
        <p:spPr bwMode="auto">
          <a:xfrm>
            <a:off x="12380326" y="876672"/>
            <a:ext cx="1207183" cy="943675"/>
          </a:xfrm>
          <a:prstGeom prst="rect">
            <a:avLst/>
          </a:prstGeom>
          <a:solidFill>
            <a:srgbClr val="01215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Dark Blue</a:t>
            </a:r>
          </a:p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R1 G33 B82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#012152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310B97-E147-DB4E-B42B-A51518B88F97}"/>
              </a:ext>
            </a:extLst>
          </p:cNvPr>
          <p:cNvSpPr/>
          <p:nvPr userDrawn="1"/>
        </p:nvSpPr>
        <p:spPr bwMode="auto">
          <a:xfrm>
            <a:off x="12380325" y="1843742"/>
            <a:ext cx="1207183" cy="908696"/>
          </a:xfrm>
          <a:prstGeom prst="rect">
            <a:avLst/>
          </a:prstGeom>
          <a:solidFill>
            <a:srgbClr val="FFC10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Yellow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R255 G193 B14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012152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#ffc10e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FB5775-3C38-D249-836F-98A4CE7A6AC9}"/>
              </a:ext>
            </a:extLst>
          </p:cNvPr>
          <p:cNvSpPr/>
          <p:nvPr userDrawn="1"/>
        </p:nvSpPr>
        <p:spPr bwMode="auto">
          <a:xfrm>
            <a:off x="12380324" y="2775833"/>
            <a:ext cx="1207184" cy="835348"/>
          </a:xfrm>
          <a:prstGeom prst="rect">
            <a:avLst/>
          </a:prstGeom>
          <a:solidFill>
            <a:srgbClr val="5478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Gray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R84 G120 B150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#547896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17B5DA-AB76-1443-8789-1B1E98209864}"/>
              </a:ext>
            </a:extLst>
          </p:cNvPr>
          <p:cNvSpPr/>
          <p:nvPr userDrawn="1"/>
        </p:nvSpPr>
        <p:spPr bwMode="auto">
          <a:xfrm>
            <a:off x="12380323" y="3634577"/>
            <a:ext cx="1207183" cy="897353"/>
          </a:xfrm>
          <a:prstGeom prst="rect">
            <a:avLst/>
          </a:prstGeom>
          <a:solidFill>
            <a:srgbClr val="00ADE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Blue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R80 G230 B255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#00adee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0873C3-E298-F84A-B1A2-C960E66E227E}"/>
              </a:ext>
            </a:extLst>
          </p:cNvPr>
          <p:cNvSpPr/>
          <p:nvPr userDrawn="1"/>
        </p:nvSpPr>
        <p:spPr bwMode="auto">
          <a:xfrm>
            <a:off x="12380323" y="4569297"/>
            <a:ext cx="1207183" cy="897353"/>
          </a:xfrm>
          <a:prstGeom prst="rect">
            <a:avLst/>
          </a:prstGeom>
          <a:solidFill>
            <a:srgbClr val="F3745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Orange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R243 G116 B83</a:t>
            </a:r>
          </a:p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Hex # f37453</a:t>
            </a:r>
          </a:p>
        </p:txBody>
      </p:sp>
    </p:spTree>
    <p:extLst>
      <p:ext uri="{BB962C8B-B14F-4D97-AF65-F5344CB8AC3E}">
        <p14:creationId xmlns:p14="http://schemas.microsoft.com/office/powerpoint/2010/main" val="168863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61" r:id="rId10"/>
    <p:sldLayoutId id="2147483662" r:id="rId11"/>
    <p:sldLayoutId id="2147483669" r:id="rId12"/>
    <p:sldLayoutId id="2147483657" r:id="rId13"/>
    <p:sldLayoutId id="214748366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12152"/>
          </a:solidFill>
          <a:latin typeface="Segoe UI Semibold" panose="020B0502040204020203" pitchFamily="34" charset="0"/>
          <a:ea typeface="+mj-ea"/>
          <a:cs typeface="Segoe UI Semibold" panose="020B0502040204020203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8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1pPr>
      <a:lvl2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4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20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3pPr>
      <a:lvl4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4pPr>
      <a:lvl5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tabLst/>
        <a:defRPr sz="18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0" marR="0" indent="0" algn="l" defTabSz="932742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34" charset="0"/>
        <a:buNone/>
        <a:tabLst/>
        <a:defRPr sz="1800" kern="1200">
          <a:solidFill>
            <a:srgbClr val="012152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21.sv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E81233-3E99-412A-B558-B841A4A46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03" y="0"/>
            <a:ext cx="3533775" cy="1266825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8F25B6-9486-4146-842E-4AD5892DEE3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4648" y="919659"/>
            <a:ext cx="11443649" cy="2451694"/>
          </a:xfrm>
        </p:spPr>
        <p:txBody>
          <a:bodyPr/>
          <a:lstStyle/>
          <a:p>
            <a:pPr algn="ctr"/>
            <a:r>
              <a:rPr lang="en-US" sz="6000" dirty="0"/>
              <a:t>Python em Visual Studio Code: </a:t>
            </a:r>
            <a:r>
              <a:rPr lang="en-US" sz="6000" dirty="0" err="1"/>
              <a:t>Onze</a:t>
            </a:r>
            <a:r>
              <a:rPr lang="en-US" sz="6000" dirty="0"/>
              <a:t> </a:t>
            </a:r>
            <a:r>
              <a:rPr lang="pt-BR" sz="6000" dirty="0"/>
              <a:t>Features</a:t>
            </a:r>
            <a:r>
              <a:rPr lang="en-US" sz="6000" dirty="0"/>
              <a:t> e Um </a:t>
            </a:r>
            <a:r>
              <a:rPr lang="en-US" sz="6000" dirty="0" err="1"/>
              <a:t>Segredo</a:t>
            </a:r>
            <a:r>
              <a:rPr lang="en-US" sz="600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A17A2ED-7F05-47BB-B0DD-4B1B0F44FE6D}"/>
              </a:ext>
            </a:extLst>
          </p:cNvPr>
          <p:cNvSpPr/>
          <p:nvPr/>
        </p:nvSpPr>
        <p:spPr>
          <a:xfrm>
            <a:off x="7616299" y="4499734"/>
            <a:ext cx="4261998" cy="1980579"/>
          </a:xfrm>
          <a:prstGeom prst="rect">
            <a:avLst/>
          </a:prstGeom>
          <a:solidFill>
            <a:schemeClr val="accent5">
              <a:alpha val="85000"/>
            </a:scheme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Luciana Abud  |  @luumelo14 </a:t>
            </a:r>
          </a:p>
          <a:p>
            <a:pPr algn="r"/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PM @ Microsoft </a:t>
            </a:r>
          </a:p>
          <a:p>
            <a:pPr algn="r"/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Python + Visual Studio Code</a:t>
            </a:r>
          </a:p>
        </p:txBody>
      </p:sp>
    </p:spTree>
    <p:extLst>
      <p:ext uri="{BB962C8B-B14F-4D97-AF65-F5344CB8AC3E}">
        <p14:creationId xmlns:p14="http://schemas.microsoft.com/office/powerpoint/2010/main" val="167371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497"/>
    </mc:Choice>
    <mc:Fallback xmlns="">
      <p:transition spd="slow" advClick="0" advTm="449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B139-324F-4A32-91CC-6202BE6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sz="4400" dirty="0"/>
              <a:t>eature #6: 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Debugger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292B0-DD88-4E3B-A45F-64444DD12F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35958"/>
            <a:ext cx="7399751" cy="444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549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B139-324F-4A32-91CC-6202BE6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sz="4400" dirty="0"/>
              <a:t>eature #7: </a:t>
            </a:r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Formatação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</a:t>
            </a:r>
            <a:r>
              <a:rPr lang="en-US" sz="4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código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569787F-BA49-43DC-ACDC-146E04DEA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051349"/>
            <a:ext cx="7697925" cy="3019871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36B557-A27D-47EF-85EE-B48A280B8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766" y="3429000"/>
            <a:ext cx="7046844" cy="2897768"/>
          </a:xfrm>
          <a:prstGeom prst="rect">
            <a:avLst/>
          </a:prstGeom>
          <a:ln w="38100">
            <a:solidFill>
              <a:schemeClr val="accent1"/>
            </a:solidFill>
            <a:prstDash val="dash"/>
          </a:ln>
        </p:spPr>
      </p:pic>
    </p:spTree>
    <p:extLst>
      <p:ext uri="{BB962C8B-B14F-4D97-AF65-F5344CB8AC3E}">
        <p14:creationId xmlns:p14="http://schemas.microsoft.com/office/powerpoint/2010/main" val="25309278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855ACE89-45FB-4D45-A5F5-BE9D3D626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F</a:t>
            </a:r>
            <a:r>
              <a:rPr lang="en-US" sz="4400" dirty="0">
                <a:latin typeface="Segoe UI Semibold" panose="020B0702040204020203" pitchFamily="34" charset="0"/>
                <a:cs typeface="Segoe UI Semibold" panose="020B0702040204020203" pitchFamily="34" charset="0"/>
              </a:rPr>
              <a:t>eature #8: </a:t>
            </a:r>
            <a:r>
              <a:rPr lang="en-US" sz="4400" dirty="0" err="1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Explorador</a:t>
            </a:r>
            <a:r>
              <a:rPr lang="en-US" sz="4400" dirty="0">
                <a:effectLst/>
                <a:latin typeface="Segoe UI Semibold" panose="020B0702040204020203" pitchFamily="34" charset="0"/>
                <a:ea typeface="Calibri" panose="020F0502020204030204" pitchFamily="34" charset="0"/>
                <a:cs typeface="Segoe UI Semibold" panose="020B0702040204020203" pitchFamily="34" charset="0"/>
              </a:rPr>
              <a:t> de testes</a:t>
            </a:r>
            <a:endParaRPr lang="en-US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4F7E26-AE2F-44AF-A35D-58764ACC5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82"/>
          <a:stretch/>
        </p:blipFill>
        <p:spPr>
          <a:xfrm>
            <a:off x="839788" y="1816680"/>
            <a:ext cx="6216995" cy="3841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6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B139-324F-4A32-91CC-6202BE6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sz="4400" dirty="0"/>
              <a:t>eature #9: </a:t>
            </a:r>
            <a:r>
              <a:rPr lang="en-US" sz="4400" dirty="0" err="1"/>
              <a:t>Suporte</a:t>
            </a:r>
            <a:r>
              <a:rPr lang="en-US" sz="4400" dirty="0"/>
              <a:t> a </a:t>
            </a:r>
            <a:r>
              <a:rPr 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Jupyter Notebooks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7FFD7-5830-465F-982B-1A9265E5C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9" y="1739349"/>
            <a:ext cx="7598534" cy="458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82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B139-324F-4A32-91CC-6202BE6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 fontScale="90000"/>
          </a:bodyPr>
          <a:lstStyle/>
          <a:p>
            <a:r>
              <a:rPr lang="en-US" dirty="0"/>
              <a:t>F</a:t>
            </a:r>
            <a:r>
              <a:rPr lang="en-US" sz="4400" dirty="0"/>
              <a:t>eature #10: </a:t>
            </a:r>
            <a:r>
              <a:rPr lang="en-US" sz="4400" dirty="0" err="1"/>
              <a:t>Extensão</a:t>
            </a:r>
            <a:r>
              <a:rPr lang="en-US" sz="4400" dirty="0"/>
              <a:t> para </a:t>
            </a:r>
            <a:r>
              <a:rPr lang="en-US" sz="4400" dirty="0" err="1"/>
              <a:t>acesso</a:t>
            </a:r>
            <a:r>
              <a:rPr lang="en-US" sz="4400" dirty="0"/>
              <a:t> </a:t>
            </a:r>
            <a:r>
              <a:rPr lang="en-US" sz="4400" dirty="0" err="1"/>
              <a:t>remoto</a:t>
            </a:r>
            <a:r>
              <a:rPr lang="en-US" sz="4400" dirty="0"/>
              <a:t> a containers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3010E6-E91B-4D6E-8106-50029A60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785558"/>
            <a:ext cx="7570378" cy="475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96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9B452EBC-5EEA-40F8-88EE-59D5A56B8779}"/>
              </a:ext>
            </a:extLst>
          </p:cNvPr>
          <p:cNvSpPr txBox="1">
            <a:spLocks/>
          </p:cNvSpPr>
          <p:nvPr/>
        </p:nvSpPr>
        <p:spPr>
          <a:xfrm>
            <a:off x="839788" y="457200"/>
            <a:ext cx="10443908" cy="105354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12152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Feature #11: vscode-pets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FC6557-8A42-4223-987D-05B4FAD0D9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32"/>
          <a:stretch/>
        </p:blipFill>
        <p:spPr>
          <a:xfrm>
            <a:off x="839788" y="1665498"/>
            <a:ext cx="5064055" cy="47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8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3B48-D8F2-41E4-AB91-1BD94C9F06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874643"/>
          </a:xfrm>
        </p:spPr>
        <p:txBody>
          <a:bodyPr/>
          <a:lstStyle/>
          <a:p>
            <a:r>
              <a:rPr lang="en-US" dirty="0" err="1"/>
              <a:t>Onze</a:t>
            </a:r>
            <a:r>
              <a:rPr lang="en-US" dirty="0"/>
              <a:t> Features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E6F2B-33F4-4E8F-8487-E6A32CB42C95}"/>
              </a:ext>
            </a:extLst>
          </p:cNvPr>
          <p:cNvSpPr txBox="1"/>
          <p:nvPr/>
        </p:nvSpPr>
        <p:spPr>
          <a:xfrm>
            <a:off x="725394" y="1470992"/>
            <a:ext cx="4194313" cy="6238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Paleta de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comandos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Sele</a:t>
            </a:r>
            <a:r>
              <a:rPr lang="pt-BR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ção</a:t>
            </a:r>
            <a:r>
              <a:rPr lang="pt-BR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ambiente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Ativação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automática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Execução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arquivo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IntelliSense</a:t>
            </a:r>
          </a:p>
          <a:p>
            <a:pPr marL="514350" indent="-514350">
              <a:lnSpc>
                <a:spcPct val="150000"/>
              </a:lnSpc>
              <a:buFontTx/>
              <a:buAutoNum type="arabicPeriod"/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Debugger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endParaRPr lang="pt-BR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ED9E33-F384-4CA1-9156-BDEEF855BF9F}"/>
              </a:ext>
            </a:extLst>
          </p:cNvPr>
          <p:cNvSpPr txBox="1"/>
          <p:nvPr/>
        </p:nvSpPr>
        <p:spPr>
          <a:xfrm>
            <a:off x="5375344" y="1470992"/>
            <a:ext cx="4033861" cy="4853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7.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Formatação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8.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Explorador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de testes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9. Jupyter Notebooks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10.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Acesso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remoto</a:t>
            </a:r>
            <a:endParaRPr lang="en-US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 containers</a:t>
            </a:r>
          </a:p>
          <a:p>
            <a:pPr>
              <a:lnSpc>
                <a:spcPct val="150000"/>
              </a:lnSpc>
            </a:pP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11. </a:t>
            </a:r>
            <a:r>
              <a:rPr lang="en-US" sz="3000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vscode</a:t>
            </a:r>
            <a:r>
              <a:rPr lang="en-US" sz="3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-pets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endParaRPr lang="pt-BR" sz="3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8560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39E8-3027-6145-BF70-341C2F07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53" y="346640"/>
            <a:ext cx="5542724" cy="1019331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Segredo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C4AEF-2D36-4E29-AD4C-3D50602E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0652" y="250548"/>
            <a:ext cx="2286000" cy="644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48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954"/>
    </mc:Choice>
    <mc:Fallback xmlns="">
      <p:transition spd="slow" advTm="9954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A39E8-3027-6145-BF70-341C2F07C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653" y="346640"/>
            <a:ext cx="5542724" cy="1019331"/>
          </a:xfrm>
        </p:spPr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Segredo</a:t>
            </a:r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CC4AEF-2D36-4E29-AD4C-3D50602E3B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0" y="208817"/>
            <a:ext cx="2286000" cy="64403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16A631-6B13-4FB6-B3E8-C675F4CC2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43" y="1519226"/>
            <a:ext cx="7812157" cy="478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252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54"/>
    </mc:Choice>
    <mc:Fallback>
      <p:transition spd="slow" advTm="995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60A6-2056-F441-A2D4-FA7E5FD82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179D2-C1B6-184F-8E76-33C01AB2E8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 @luumelo14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 aka.ms/</a:t>
            </a:r>
            <a:r>
              <a:rPr lang="en-US" dirty="0" err="1">
                <a:solidFill>
                  <a:schemeClr val="tx2"/>
                </a:solidFill>
              </a:rPr>
              <a:t>vscode</a:t>
            </a:r>
            <a:r>
              <a:rPr lang="en-US" dirty="0">
                <a:solidFill>
                  <a:schemeClr val="tx2"/>
                </a:solidFill>
              </a:rPr>
              <a:t>-python</a:t>
            </a:r>
          </a:p>
        </p:txBody>
      </p:sp>
    </p:spTree>
    <p:extLst>
      <p:ext uri="{BB962C8B-B14F-4D97-AF65-F5344CB8AC3E}">
        <p14:creationId xmlns:p14="http://schemas.microsoft.com/office/powerpoint/2010/main" val="350704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19"/>
    </mc:Choice>
    <mc:Fallback xmlns="">
      <p:transition spd="slow" advTm="13319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FAE4B-01A1-8740-B4A0-FE5377EB8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mim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6E3863-F1D8-4478-814E-8445124B3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5878" y="146602"/>
            <a:ext cx="2162175" cy="12573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E116EEA-A44D-490F-9645-E567621D5B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158" y="2204320"/>
            <a:ext cx="3304006" cy="347888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026" name="Picture 2" descr="Shape&#10;&#10;Description automatically generated with medium confidence">
            <a:extLst>
              <a:ext uri="{FF2B5EF4-FFF2-40B4-BE49-F238E27FC236}">
                <a16:creationId xmlns:a16="http://schemas.microsoft.com/office/drawing/2014/main" id="{1F7A1308-3307-4164-B623-4634FF276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813" y="1489546"/>
            <a:ext cx="3634409" cy="1493515"/>
          </a:xfrm>
          <a:prstGeom prst="rect">
            <a:avLst/>
          </a:prstGeom>
          <a:noFill/>
        </p:spPr>
      </p:pic>
      <p:pic>
        <p:nvPicPr>
          <p:cNvPr id="3074" name="Picture 2" descr="Shape&#10;&#10;Description automatically generated">
            <a:extLst>
              <a:ext uri="{FF2B5EF4-FFF2-40B4-BE49-F238E27FC236}">
                <a16:creationId xmlns:a16="http://schemas.microsoft.com/office/drawing/2014/main" id="{8CDEFD4D-94BA-497D-A434-C0A967DE1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555" y="4671391"/>
            <a:ext cx="2124374" cy="2124374"/>
          </a:xfrm>
          <a:prstGeom prst="rect">
            <a:avLst/>
          </a:prstGeom>
          <a:noFill/>
        </p:spPr>
      </p:pic>
      <p:pic>
        <p:nvPicPr>
          <p:cNvPr id="11" name="Graphic 10" descr="Line arrow: Clockwise curve with solid fill">
            <a:extLst>
              <a:ext uri="{FF2B5EF4-FFF2-40B4-BE49-F238E27FC236}">
                <a16:creationId xmlns:a16="http://schemas.microsoft.com/office/drawing/2014/main" id="{17DA6818-DA48-4265-970E-A1DAD463075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3468516">
            <a:off x="8570518" y="3486560"/>
            <a:ext cx="914400" cy="914400"/>
          </a:xfrm>
          <a:prstGeom prst="rect">
            <a:avLst/>
          </a:prstGeom>
        </p:spPr>
      </p:pic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A4B647FD-F32B-421C-B8BA-3E1B657CF9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0127622">
            <a:off x="6519757" y="213360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08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05"/>
    </mc:Choice>
    <mc:Fallback>
      <p:transition spd="slow" advTm="10205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2E4CE1-C4B7-46AD-BE7A-7F9BBC2EF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b="343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A1D5E8-983B-E943-B6A2-4A7EE0F5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183" y="1391528"/>
            <a:ext cx="4317178" cy="3180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b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Visual Studio Code</a:t>
            </a:r>
          </a:p>
        </p:txBody>
      </p:sp>
      <p:cxnSp>
        <p:nvCxnSpPr>
          <p:cNvPr id="44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229F8-CB05-5F41-B789-ED2C4E74A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21040" y="1065862"/>
            <a:ext cx="5867117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pt-BR" sz="3400" dirty="0">
                <a:solidFill>
                  <a:srgbClr val="FFFFFF"/>
                </a:solidFill>
              </a:rPr>
              <a:t>📝 </a:t>
            </a:r>
            <a:r>
              <a:rPr lang="en-US" sz="3400" dirty="0">
                <a:solidFill>
                  <a:srgbClr val="FFFFFF"/>
                </a:solidFill>
              </a:rPr>
              <a:t>Código </a:t>
            </a:r>
            <a:r>
              <a:rPr lang="en-US" sz="3400" dirty="0" err="1">
                <a:solidFill>
                  <a:srgbClr val="FFFFFF"/>
                </a:solidFill>
              </a:rPr>
              <a:t>aberto</a:t>
            </a:r>
            <a:r>
              <a:rPr lang="en-US" sz="3400" dirty="0">
                <a:solidFill>
                  <a:srgbClr val="FFFFFF"/>
                </a:solidFill>
              </a:rPr>
              <a:t> </a:t>
            </a:r>
          </a:p>
          <a:p>
            <a:pPr defTabSz="914400">
              <a:lnSpc>
                <a:spcPct val="90000"/>
              </a:lnSpc>
            </a:pPr>
            <a:endParaRPr lang="pt-BR" sz="3400" dirty="0">
              <a:solidFill>
                <a:srgbClr val="FFFFFF"/>
              </a:solidFill>
            </a:endParaRPr>
          </a:p>
          <a:p>
            <a:pPr defTabSz="914400">
              <a:lnSpc>
                <a:spcPct val="90000"/>
              </a:lnSpc>
            </a:pPr>
            <a:r>
              <a:rPr lang="pt-BR" sz="3400" dirty="0">
                <a:solidFill>
                  <a:srgbClr val="FFFFFF"/>
                </a:solidFill>
              </a:rPr>
              <a:t>💻</a:t>
            </a:r>
            <a:r>
              <a:rPr lang="en-US" sz="3400" dirty="0">
                <a:solidFill>
                  <a:srgbClr val="FFFFFF"/>
                </a:solidFill>
              </a:rPr>
              <a:t> Linux | macOS | Windows</a:t>
            </a:r>
          </a:p>
          <a:p>
            <a:pPr defTabSz="914400">
              <a:lnSpc>
                <a:spcPct val="90000"/>
              </a:lnSpc>
            </a:pPr>
            <a:r>
              <a:rPr lang="en-US" sz="3400" dirty="0">
                <a:solidFill>
                  <a:srgbClr val="FFFFFF"/>
                </a:solidFill>
              </a:rPr>
              <a:t> </a:t>
            </a:r>
          </a:p>
          <a:p>
            <a:pPr defTabSz="914400">
              <a:lnSpc>
                <a:spcPct val="90000"/>
              </a:lnSpc>
            </a:pPr>
            <a:r>
              <a:rPr lang="pt-BR" sz="3400" dirty="0">
                <a:solidFill>
                  <a:srgbClr val="FFFFFF"/>
                </a:solidFill>
              </a:rPr>
              <a:t>⚡  </a:t>
            </a:r>
            <a:r>
              <a:rPr lang="en-US" sz="3400" dirty="0">
                <a:solidFill>
                  <a:srgbClr val="FFFFFF"/>
                </a:solidFill>
              </a:rPr>
              <a:t>Leve &amp; </a:t>
            </a:r>
            <a:r>
              <a:rPr lang="en-US" sz="3400" dirty="0" err="1">
                <a:solidFill>
                  <a:srgbClr val="FFFFFF"/>
                </a:solidFill>
              </a:rPr>
              <a:t>rápido</a:t>
            </a:r>
            <a:endParaRPr lang="en-US" sz="3400" dirty="0">
              <a:solidFill>
                <a:srgbClr val="FFFFFF"/>
              </a:solidFill>
            </a:endParaRPr>
          </a:p>
        </p:txBody>
      </p:sp>
      <p:pic>
        <p:nvPicPr>
          <p:cNvPr id="4098" name="Picture 2" descr="Icon&#10;&#10;Description automatically generated">
            <a:extLst>
              <a:ext uri="{FF2B5EF4-FFF2-40B4-BE49-F238E27FC236}">
                <a16:creationId xmlns:a16="http://schemas.microsoft.com/office/drawing/2014/main" id="{B7938A44-AEB7-482D-8E95-1015EE550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588" y="3771633"/>
            <a:ext cx="800367" cy="800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960443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440912-7799-4ED8-B1A1-5BFCBCD88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A55FC8-A9EF-4334-BDBF-2DA346C84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20" y="0"/>
            <a:ext cx="117873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07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04"/>
    </mc:Choice>
    <mc:Fallback xmlns="">
      <p:transition spd="slow" advTm="960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E0E80-B29F-A147-BEF4-533670B5F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361" y="448407"/>
            <a:ext cx="11152344" cy="1063869"/>
          </a:xfrm>
        </p:spPr>
        <p:txBody>
          <a:bodyPr>
            <a:noAutofit/>
          </a:bodyPr>
          <a:lstStyle/>
          <a:p>
            <a:r>
              <a:rPr lang="en-US" sz="4400" dirty="0"/>
              <a:t>Feature #1: Paleta de </a:t>
            </a:r>
            <a:r>
              <a:rPr lang="en-US" sz="4400" dirty="0" err="1"/>
              <a:t>comandos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FAC62F-0417-4952-8A9D-FA6E4C0D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1" y="2303977"/>
            <a:ext cx="7979317" cy="34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88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52"/>
    </mc:Choice>
    <mc:Fallback xmlns="">
      <p:transition spd="slow" advTm="12252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FB39B78-17B0-4B40-86BD-FF8A4232D306}"/>
              </a:ext>
            </a:extLst>
          </p:cNvPr>
          <p:cNvSpPr txBox="1">
            <a:spLocks/>
          </p:cNvSpPr>
          <p:nvPr/>
        </p:nvSpPr>
        <p:spPr>
          <a:xfrm>
            <a:off x="727361" y="448407"/>
            <a:ext cx="11152344" cy="106386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012152"/>
                </a:solidFill>
                <a:latin typeface="Segoe UI Semibold" panose="020B0502040204020203" pitchFamily="34" charset="0"/>
                <a:ea typeface="+mj-ea"/>
                <a:cs typeface="Segoe UI Semibold" panose="020B0502040204020203" pitchFamily="34" charset="0"/>
              </a:defRPr>
            </a:lvl1pPr>
          </a:lstStyle>
          <a:p>
            <a:r>
              <a:rPr lang="en-US"/>
              <a:t>Feature #2: Sele</a:t>
            </a:r>
            <a:r>
              <a:rPr lang="pt-BR"/>
              <a:t>ção de Ambiente Python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79BE26-860E-454C-96E2-B4C05E4A4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915"/>
          <a:stretch/>
        </p:blipFill>
        <p:spPr>
          <a:xfrm>
            <a:off x="727361" y="2024041"/>
            <a:ext cx="5464717" cy="3790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0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FDEA-9697-4716-BEE5-B55B8BD1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Feature #3: </a:t>
            </a:r>
            <a:r>
              <a:rPr lang="en-US" sz="4400" dirty="0" err="1"/>
              <a:t>Ativa</a:t>
            </a:r>
            <a:r>
              <a:rPr lang="pt-BR" dirty="0" err="1"/>
              <a:t>ção</a:t>
            </a:r>
            <a:r>
              <a:rPr lang="pt-BR" dirty="0"/>
              <a:t> Automática de Ambiente Python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6CAB0-9DA2-44A0-8038-8E05F2797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474845"/>
            <a:ext cx="7904230" cy="33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195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EB139-324F-4A32-91CC-6202BE6F3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0443908" cy="1053548"/>
          </a:xfrm>
        </p:spPr>
        <p:txBody>
          <a:bodyPr>
            <a:normAutofit/>
          </a:bodyPr>
          <a:lstStyle/>
          <a:p>
            <a:r>
              <a:rPr lang="en-US" dirty="0"/>
              <a:t>F</a:t>
            </a:r>
            <a:r>
              <a:rPr lang="en-US" sz="4400" dirty="0"/>
              <a:t>eature #4: </a:t>
            </a:r>
            <a:r>
              <a:rPr lang="en-US" sz="4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IntelliSense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3676B-7158-48A6-8C12-402B2A247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1985139"/>
            <a:ext cx="8002624" cy="356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9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6FDEA-9697-4716-BEE5-B55B8BD10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Feature #5: </a:t>
            </a:r>
            <a:r>
              <a:rPr lang="pt-BR" sz="4400" dirty="0"/>
              <a:t>Execução de arquivo </a:t>
            </a:r>
            <a:r>
              <a:rPr lang="pt-BR" dirty="0"/>
              <a:t>Python no terminal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F3BFCF9-3B37-445C-A6E5-2750B60E5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88" y="2391702"/>
            <a:ext cx="7792585" cy="287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04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3FE0E078549643B5389A68F446633F" ma:contentTypeVersion="19" ma:contentTypeDescription="Create a new document." ma:contentTypeScope="" ma:versionID="ae372b101649c9b851303848c09eb47b">
  <xsd:schema xmlns:xsd="http://www.w3.org/2001/XMLSchema" xmlns:xs="http://www.w3.org/2001/XMLSchema" xmlns:p="http://schemas.microsoft.com/office/2006/metadata/properties" xmlns:ns1="http://schemas.microsoft.com/sharepoint/v3" xmlns:ns2="4c75eefc-3dbd-4f9f-a108-1a2d4cbfe45e" xmlns:ns3="bafd1015-db07-40e8-86ba-60b5199e7698" targetNamespace="http://schemas.microsoft.com/office/2006/metadata/properties" ma:root="true" ma:fieldsID="b75eb8c507a7b5893f926d6be4b98ea2" ns1:_="" ns2:_="" ns3:_="">
    <xsd:import namespace="http://schemas.microsoft.com/sharepoint/v3"/>
    <xsd:import namespace="4c75eefc-3dbd-4f9f-a108-1a2d4cbfe45e"/>
    <xsd:import namespace="bafd1015-db07-40e8-86ba-60b5199e769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2:SharingHintHash" minOccurs="0"/>
                <xsd:element ref="ns2:LastSharedByUser" minOccurs="0"/>
                <xsd:element ref="ns2:LastSharedByTime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Location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3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4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c75eefc-3dbd-4f9f-a108-1a2d4cbfe4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internalName="SharingHintHash" ma:readOnly="true">
      <xsd:simpleType>
        <xsd:restriction base="dms:Text"/>
      </xsd:simpleType>
    </xsd:element>
    <xsd:element name="LastSharedByUser" ma:index="11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2" nillable="true" ma:displayName="Last Shared By Time" ma:description="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fd1015-db07-40e8-86ba-60b5199e769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3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4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AutoTags" ma:index="20" nillable="true" ma:displayName="Tags" ma:internalName="MediaServiceAutoTags" ma:readOnly="true">
      <xsd:simpleType>
        <xsd:restriction base="dms:Text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bafd1015-db07-40e8-86ba-60b5199e7698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B66181D-EBA0-4537-AC59-2296A14971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C32488F-CA7D-4FEE-9359-0721D0DC1059}">
  <ds:schemaRefs>
    <ds:schemaRef ds:uri="4c75eefc-3dbd-4f9f-a108-1a2d4cbfe45e"/>
    <ds:schemaRef ds:uri="bafd1015-db07-40e8-86ba-60b5199e769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6281985-1EDB-4E95-9BBF-DE5C9A2EB867}">
  <ds:schemaRefs>
    <ds:schemaRef ds:uri="http://schemas.microsoft.com/sharepoint/v3"/>
    <ds:schemaRef ds:uri="bafd1015-db07-40e8-86ba-60b5199e7698"/>
    <ds:schemaRef ds:uri="4c75eefc-3dbd-4f9f-a108-1a2d4cbfe45e"/>
    <ds:schemaRef ds:uri="http://schemas.microsoft.com/office/infopath/2007/PartnerControls"/>
    <ds:schemaRef ds:uri="http://purl.org/dc/elements/1.1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4939</TotalTime>
  <Words>616</Words>
  <Application>Microsoft Office PowerPoint</Application>
  <PresentationFormat>Widescreen</PresentationFormat>
  <Paragraphs>52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Segoe UI</vt:lpstr>
      <vt:lpstr>Segoe UI Semibold</vt:lpstr>
      <vt:lpstr>Wingdings</vt:lpstr>
      <vt:lpstr>Office Theme</vt:lpstr>
      <vt:lpstr>PowerPoint Presentation</vt:lpstr>
      <vt:lpstr>Sobre mim</vt:lpstr>
      <vt:lpstr>Visual Studio Code</vt:lpstr>
      <vt:lpstr>PowerPoint Presentation</vt:lpstr>
      <vt:lpstr>Feature #1: Paleta de comandos</vt:lpstr>
      <vt:lpstr>PowerPoint Presentation</vt:lpstr>
      <vt:lpstr>Feature #3: Ativação Automática de Ambiente Python</vt:lpstr>
      <vt:lpstr>Feature #4: IntelliSense</vt:lpstr>
      <vt:lpstr>Feature #5: Execução de arquivo Python no terminal</vt:lpstr>
      <vt:lpstr>Feature #6: Debugger</vt:lpstr>
      <vt:lpstr>Feature #7: Formatação de código</vt:lpstr>
      <vt:lpstr>Feature #8: Explorador de testes</vt:lpstr>
      <vt:lpstr>Feature #9: Suporte a Jupyter Notebooks </vt:lpstr>
      <vt:lpstr>Feature #10: Extensão para acesso remoto a containers</vt:lpstr>
      <vt:lpstr>PowerPoint Presentation</vt:lpstr>
      <vt:lpstr>Onze Features</vt:lpstr>
      <vt:lpstr>O Segredo…</vt:lpstr>
      <vt:lpstr>O Segredo…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Abraham Burns</dc:creator>
  <cp:lastModifiedBy>Luciana Abud</cp:lastModifiedBy>
  <cp:revision>2</cp:revision>
  <dcterms:created xsi:type="dcterms:W3CDTF">2021-03-09T18:59:12Z</dcterms:created>
  <dcterms:modified xsi:type="dcterms:W3CDTF">2021-10-11T20:17:59Z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0x010100E03FE0E078549643B5389A68F446633F</vt:lpwstr>
  </property>
</Properties>
</file>